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147483319" r:id="rId2"/>
    <p:sldId id="2147483323" r:id="rId3"/>
    <p:sldId id="2147483324" r:id="rId4"/>
    <p:sldId id="258" r:id="rId5"/>
    <p:sldId id="395" r:id="rId6"/>
    <p:sldId id="415" r:id="rId7"/>
    <p:sldId id="389" r:id="rId8"/>
    <p:sldId id="417" r:id="rId9"/>
    <p:sldId id="396" r:id="rId10"/>
    <p:sldId id="2147483320" r:id="rId11"/>
    <p:sldId id="257" r:id="rId12"/>
    <p:sldId id="260" r:id="rId13"/>
    <p:sldId id="2147483321" r:id="rId14"/>
    <p:sldId id="2147483322" r:id="rId15"/>
    <p:sldId id="256" r:id="rId16"/>
    <p:sldId id="2147477876" r:id="rId17"/>
    <p:sldId id="2147478487" r:id="rId18"/>
    <p:sldId id="2147483317" r:id="rId19"/>
    <p:sldId id="2146848676" r:id="rId2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D26"/>
    <a:srgbClr val="1C23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66849" autoAdjust="0"/>
  </p:normalViewPr>
  <p:slideViewPr>
    <p:cSldViewPr snapToGrid="0">
      <p:cViewPr varScale="1">
        <p:scale>
          <a:sx n="82" d="100"/>
          <a:sy n="82" d="100"/>
        </p:scale>
        <p:origin x="25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7A1C3-EA3C-4CAE-A9F4-0ABB00C39E78}" type="datetimeFigureOut">
              <a:rPr lang="es-MX" smtClean="0"/>
              <a:t>27/05/26</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0D6317-295E-44A4-B195-75FDDB9AECF3}" type="slidenum">
              <a:rPr lang="es-MX" smtClean="0"/>
              <a:t>‹#›</a:t>
            </a:fld>
            <a:endParaRPr lang="es-MX"/>
          </a:p>
        </p:txBody>
      </p:sp>
    </p:spTree>
    <p:extLst>
      <p:ext uri="{BB962C8B-B14F-4D97-AF65-F5344CB8AC3E}">
        <p14:creationId xmlns:p14="http://schemas.microsoft.com/office/powerpoint/2010/main" val="4122544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b="1" i="0" dirty="0">
                <a:solidFill>
                  <a:srgbClr val="000000"/>
                </a:solidFill>
                <a:effectLst/>
                <a:latin typeface="Amazon Ember" panose="020B0603020204020204" pitchFamily="34" charset="0"/>
              </a:rPr>
              <a:t>Introducción Personal:</a:t>
            </a:r>
            <a:r>
              <a:rPr lang="es-ES" b="0" i="0" dirty="0">
                <a:solidFill>
                  <a:srgbClr val="000000"/>
                </a:solidFill>
                <a:effectLst/>
                <a:latin typeface="Amazon Ember" panose="020B0603020204020204" pitchFamily="34" charset="0"/>
              </a:rPr>
              <a:t> • "Buenos días/tardes. Mi nombre es Edgar Ramírez, Director de Sector Público de AWS México" • "Llevo más de 20 años trabajando en la industria tecnológica, con enfoque especializado en transformación digital gubernamental" • "He tenido el privilegio de acompañar a gobiernos de toda América Latina en su proceso de modernización"</a:t>
            </a:r>
          </a:p>
          <a:p>
            <a:pPr algn="l"/>
            <a:r>
              <a:rPr lang="es-ES" b="1" i="0" dirty="0">
                <a:solidFill>
                  <a:srgbClr val="000000"/>
                </a:solidFill>
                <a:effectLst/>
                <a:latin typeface="Amazon Ember" panose="020B0603020204020204" pitchFamily="34" charset="0"/>
              </a:rPr>
              <a:t>Contexto de la Presentación:</a:t>
            </a:r>
            <a:r>
              <a:rPr lang="es-ES" b="0" i="0" dirty="0">
                <a:solidFill>
                  <a:srgbClr val="000000"/>
                </a:solidFill>
                <a:effectLst/>
                <a:latin typeface="Amazon Ember" panose="020B0603020204020204" pitchFamily="34" charset="0"/>
              </a:rPr>
              <a:t> • "Hoy vamos a explorar cómo la transformación digital está revolucionando la manera en que los gobiernos sirven a sus ciudadanos" • "Compartiremos casos concretos de éxito en México y la región, con datos cuantificables de impacto" • "Esta no es una presentación teórica - cada ejemplo que verán está respaldado por resultados medibles"</a:t>
            </a:r>
          </a:p>
          <a:p>
            <a:pPr algn="l"/>
            <a:br>
              <a:rPr lang="es-ES" b="0" i="0" dirty="0">
                <a:solidFill>
                  <a:srgbClr val="000000"/>
                </a:solidFill>
                <a:effectLst/>
                <a:latin typeface="Amazon Ember" panose="020B0603020204020204" pitchFamily="34" charset="0"/>
              </a:rPr>
            </a:br>
            <a:r>
              <a:rPr lang="en-US" b="1" i="0" dirty="0">
                <a:solidFill>
                  <a:srgbClr val="000000"/>
                </a:solidFill>
                <a:effectLst/>
                <a:latin typeface="Amazon Ember" panose="020B0603020204020204" pitchFamily="34" charset="0"/>
              </a:rPr>
              <a:t>Datos de AWS:</a:t>
            </a:r>
            <a:endParaRPr lang="en-US" b="0" i="0" dirty="0">
              <a:solidFill>
                <a:srgbClr val="000000"/>
              </a:solidFill>
              <a:effectLst/>
              <a:latin typeface="Amazon Ember" panose="020B0603020204020204" pitchFamily="34" charset="0"/>
            </a:endParaRPr>
          </a:p>
          <a:p>
            <a:pPr algn="l">
              <a:buFont typeface="Arial" panose="020B0604020202020204" pitchFamily="34" charset="0"/>
              <a:buChar char="•"/>
            </a:pPr>
            <a:r>
              <a:rPr lang="en-US" b="0" i="0" dirty="0">
                <a:solidFill>
                  <a:srgbClr val="000000"/>
                </a:solidFill>
                <a:effectLst/>
                <a:latin typeface="Amazon Ember" panose="020B0603020204020204" pitchFamily="34" charset="0"/>
              </a:rPr>
              <a:t>AWS Public Sector: "7,500+ government entities worldwide" - AWS Public Sector Overview 2025</a:t>
            </a:r>
          </a:p>
          <a:p>
            <a:pPr algn="l">
              <a:buFont typeface="Arial" panose="020B0604020202020204" pitchFamily="34" charset="0"/>
              <a:buChar char="•"/>
            </a:pPr>
            <a:r>
              <a:rPr lang="en-US" b="0" i="0" dirty="0">
                <a:solidFill>
                  <a:srgbClr val="000000"/>
                </a:solidFill>
                <a:effectLst/>
                <a:latin typeface="Amazon Ember" panose="020B0603020204020204" pitchFamily="34" charset="0"/>
              </a:rPr>
              <a:t>AWS Mexico Public Sector portfolio - Internal AWS Mexico PS documentation</a:t>
            </a:r>
          </a:p>
          <a:p>
            <a:pPr algn="l"/>
            <a:r>
              <a:rPr lang="en-US" b="1" i="0" dirty="0" err="1">
                <a:solidFill>
                  <a:srgbClr val="000000"/>
                </a:solidFill>
                <a:effectLst/>
                <a:latin typeface="Amazon Ember" panose="020B0603020204020204" pitchFamily="34" charset="0"/>
              </a:rPr>
              <a:t>Programa</a:t>
            </a:r>
            <a:r>
              <a:rPr lang="en-US" b="1" i="0" dirty="0">
                <a:solidFill>
                  <a:srgbClr val="000000"/>
                </a:solidFill>
                <a:effectLst/>
                <a:latin typeface="Amazon Ember" panose="020B0603020204020204" pitchFamily="34" charset="0"/>
              </a:rPr>
              <a:t> </a:t>
            </a:r>
            <a:r>
              <a:rPr lang="en-US" b="1" i="0" dirty="0" err="1">
                <a:solidFill>
                  <a:srgbClr val="000000"/>
                </a:solidFill>
                <a:effectLst/>
                <a:latin typeface="Amazon Ember" panose="020B0603020204020204" pitchFamily="34" charset="0"/>
              </a:rPr>
              <a:t>Talento</a:t>
            </a:r>
            <a:r>
              <a:rPr lang="en-US" b="1" i="0" dirty="0">
                <a:solidFill>
                  <a:srgbClr val="000000"/>
                </a:solidFill>
                <a:effectLst/>
                <a:latin typeface="Amazon Ember" panose="020B0603020204020204" pitchFamily="34" charset="0"/>
              </a:rPr>
              <a:t> </a:t>
            </a:r>
            <a:r>
              <a:rPr lang="en-US" b="1" i="0" dirty="0" err="1">
                <a:solidFill>
                  <a:srgbClr val="000000"/>
                </a:solidFill>
                <a:effectLst/>
                <a:latin typeface="Amazon Ember" panose="020B0603020204020204" pitchFamily="34" charset="0"/>
              </a:rPr>
              <a:t>Hecho</a:t>
            </a:r>
            <a:r>
              <a:rPr lang="en-US" b="1" i="0" dirty="0">
                <a:solidFill>
                  <a:srgbClr val="000000"/>
                </a:solidFill>
                <a:effectLst/>
                <a:latin typeface="Amazon Ember" panose="020B0603020204020204" pitchFamily="34" charset="0"/>
              </a:rPr>
              <a:t> </a:t>
            </a:r>
            <a:r>
              <a:rPr lang="en-US" b="1" i="0" dirty="0" err="1">
                <a:solidFill>
                  <a:srgbClr val="000000"/>
                </a:solidFill>
                <a:effectLst/>
                <a:latin typeface="Amazon Ember" panose="020B0603020204020204" pitchFamily="34" charset="0"/>
              </a:rPr>
              <a:t>en</a:t>
            </a:r>
            <a:r>
              <a:rPr lang="en-US" b="1" i="0" dirty="0">
                <a:solidFill>
                  <a:srgbClr val="000000"/>
                </a:solidFill>
                <a:effectLst/>
                <a:latin typeface="Amazon Ember" panose="020B0603020204020204" pitchFamily="34" charset="0"/>
              </a:rPr>
              <a:t> México:</a:t>
            </a:r>
            <a:endParaRPr lang="en-US" b="0" i="0" dirty="0">
              <a:solidFill>
                <a:srgbClr val="000000"/>
              </a:solidFill>
              <a:effectLst/>
              <a:latin typeface="Amazon Ember" panose="020B0603020204020204" pitchFamily="34" charset="0"/>
            </a:endParaRPr>
          </a:p>
          <a:p>
            <a:pPr algn="l">
              <a:buFont typeface="Arial" panose="020B0604020202020204" pitchFamily="34" charset="0"/>
              <a:buChar char="•"/>
            </a:pPr>
            <a:r>
              <a:rPr lang="en-US" b="0" i="0" dirty="0">
                <a:solidFill>
                  <a:srgbClr val="000000"/>
                </a:solidFill>
                <a:effectLst/>
                <a:latin typeface="Amazon Ember" panose="020B0603020204020204" pitchFamily="34" charset="0"/>
              </a:rPr>
              <a:t>"450,000 personas </a:t>
            </a:r>
            <a:r>
              <a:rPr lang="en-US" b="0" i="0" dirty="0" err="1">
                <a:solidFill>
                  <a:srgbClr val="000000"/>
                </a:solidFill>
                <a:effectLst/>
                <a:latin typeface="Amazon Ember" panose="020B0603020204020204" pitchFamily="34" charset="0"/>
              </a:rPr>
              <a:t>en</a:t>
            </a:r>
            <a:r>
              <a:rPr lang="en-US" b="0" i="0" dirty="0">
                <a:solidFill>
                  <a:srgbClr val="000000"/>
                </a:solidFill>
                <a:effectLst/>
                <a:latin typeface="Amazon Ember" panose="020B0603020204020204" pitchFamily="34" charset="0"/>
              </a:rPr>
              <a:t> 3 </a:t>
            </a:r>
            <a:r>
              <a:rPr lang="en-US" b="0" i="0" dirty="0" err="1">
                <a:solidFill>
                  <a:srgbClr val="000000"/>
                </a:solidFill>
                <a:effectLst/>
                <a:latin typeface="Amazon Ember" panose="020B0603020204020204" pitchFamily="34" charset="0"/>
              </a:rPr>
              <a:t>años</a:t>
            </a:r>
            <a:r>
              <a:rPr lang="en-US" b="0" i="0" dirty="0">
                <a:solidFill>
                  <a:srgbClr val="000000"/>
                </a:solidFill>
                <a:effectLst/>
                <a:latin typeface="Amazon Ember" panose="020B0603020204020204" pitchFamily="34" charset="0"/>
              </a:rPr>
              <a:t>" - Fuente: Nota de </a:t>
            </a:r>
            <a:r>
              <a:rPr lang="en-US" b="0" i="0" dirty="0" err="1">
                <a:solidFill>
                  <a:srgbClr val="000000"/>
                </a:solidFill>
                <a:effectLst/>
                <a:latin typeface="Amazon Ember" panose="020B0603020204020204" pitchFamily="34" charset="0"/>
              </a:rPr>
              <a:t>prensa</a:t>
            </a:r>
            <a:r>
              <a:rPr lang="en-US" b="0" i="0" dirty="0">
                <a:solidFill>
                  <a:srgbClr val="000000"/>
                </a:solidFill>
                <a:effectLst/>
                <a:latin typeface="Amazon Ember" panose="020B0603020204020204" pitchFamily="34" charset="0"/>
              </a:rPr>
              <a:t> AWS, "</a:t>
            </a:r>
            <a:r>
              <a:rPr lang="en-US" b="0" i="0" dirty="0" err="1">
                <a:solidFill>
                  <a:srgbClr val="000000"/>
                </a:solidFill>
                <a:effectLst/>
                <a:latin typeface="Amazon Ember" panose="020B0603020204020204" pitchFamily="34" charset="0"/>
              </a:rPr>
              <a:t>Aprende</a:t>
            </a:r>
            <a:r>
              <a:rPr lang="en-US" b="0" i="0" dirty="0">
                <a:solidFill>
                  <a:srgbClr val="000000"/>
                </a:solidFill>
                <a:effectLst/>
                <a:latin typeface="Amazon Ember" panose="020B0603020204020204" pitchFamily="34" charset="0"/>
              </a:rPr>
              <a:t> de IA y </a:t>
            </a:r>
            <a:r>
              <a:rPr lang="en-US" b="0" i="0" dirty="0" err="1">
                <a:solidFill>
                  <a:srgbClr val="000000"/>
                </a:solidFill>
                <a:effectLst/>
                <a:latin typeface="Amazon Ember" panose="020B0603020204020204" pitchFamily="34" charset="0"/>
              </a:rPr>
              <a:t>nube</a:t>
            </a:r>
            <a:r>
              <a:rPr lang="en-US" b="0" i="0" dirty="0">
                <a:solidFill>
                  <a:srgbClr val="000000"/>
                </a:solidFill>
                <a:effectLst/>
                <a:latin typeface="Amazon Ember" panose="020B0603020204020204" pitchFamily="34" charset="0"/>
              </a:rPr>
              <a:t> </a:t>
            </a:r>
            <a:r>
              <a:rPr lang="en-US" b="0" i="0" dirty="0" err="1">
                <a:solidFill>
                  <a:srgbClr val="000000"/>
                </a:solidFill>
                <a:effectLst/>
                <a:latin typeface="Amazon Ember" panose="020B0603020204020204" pitchFamily="34" charset="0"/>
              </a:rPr>
              <a:t>en</a:t>
            </a:r>
            <a:r>
              <a:rPr lang="en-US" b="0" i="0" dirty="0">
                <a:solidFill>
                  <a:srgbClr val="000000"/>
                </a:solidFill>
                <a:effectLst/>
                <a:latin typeface="Amazon Ember" panose="020B0603020204020204" pitchFamily="34" charset="0"/>
              </a:rPr>
              <a:t> la </a:t>
            </a:r>
            <a:r>
              <a:rPr lang="en-US" b="0" i="0" dirty="0" err="1">
                <a:solidFill>
                  <a:srgbClr val="000000"/>
                </a:solidFill>
                <a:effectLst/>
                <a:latin typeface="Amazon Ember" panose="020B0603020204020204" pitchFamily="34" charset="0"/>
              </a:rPr>
              <a:t>nueva</a:t>
            </a:r>
            <a:r>
              <a:rPr lang="en-US" b="0" i="0" dirty="0">
                <a:solidFill>
                  <a:srgbClr val="000000"/>
                </a:solidFill>
                <a:effectLst/>
                <a:latin typeface="Amazon Ember" panose="020B0603020204020204" pitchFamily="34" charset="0"/>
              </a:rPr>
              <a:t> </a:t>
            </a:r>
            <a:r>
              <a:rPr lang="en-US" b="0" i="0" dirty="0" err="1">
                <a:solidFill>
                  <a:srgbClr val="000000"/>
                </a:solidFill>
                <a:effectLst/>
                <a:latin typeface="Amazon Ember" panose="020B0603020204020204" pitchFamily="34" charset="0"/>
              </a:rPr>
              <a:t>plataforma</a:t>
            </a:r>
            <a:r>
              <a:rPr lang="en-US" b="0" i="0" dirty="0">
                <a:solidFill>
                  <a:srgbClr val="000000"/>
                </a:solidFill>
                <a:effectLst/>
                <a:latin typeface="Amazon Ember" panose="020B0603020204020204" pitchFamily="34" charset="0"/>
              </a:rPr>
              <a:t> </a:t>
            </a:r>
            <a:r>
              <a:rPr lang="en-US" b="0" i="0" dirty="0" err="1">
                <a:solidFill>
                  <a:srgbClr val="000000"/>
                </a:solidFill>
                <a:effectLst/>
                <a:latin typeface="Amazon Ember" panose="020B0603020204020204" pitchFamily="34" charset="0"/>
              </a:rPr>
              <a:t>gratuita</a:t>
            </a:r>
            <a:r>
              <a:rPr lang="en-US" b="0" i="0" dirty="0">
                <a:solidFill>
                  <a:srgbClr val="000000"/>
                </a:solidFill>
                <a:effectLst/>
                <a:latin typeface="Amazon Ember" panose="020B0603020204020204" pitchFamily="34" charset="0"/>
              </a:rPr>
              <a:t> de AWS", 8 de </a:t>
            </a:r>
            <a:r>
              <a:rPr lang="en-US" b="0" i="0" dirty="0" err="1">
                <a:solidFill>
                  <a:srgbClr val="000000"/>
                </a:solidFill>
                <a:effectLst/>
                <a:latin typeface="Amazon Ember" panose="020B0603020204020204" pitchFamily="34" charset="0"/>
              </a:rPr>
              <a:t>agosto</a:t>
            </a:r>
            <a:r>
              <a:rPr lang="en-US" b="0" i="0" dirty="0">
                <a:solidFill>
                  <a:srgbClr val="000000"/>
                </a:solidFill>
                <a:effectLst/>
                <a:latin typeface="Amazon Ember" panose="020B0603020204020204" pitchFamily="34" charset="0"/>
              </a:rPr>
              <a:t> de 2025, About Amazon México</a:t>
            </a:r>
          </a:p>
          <a:p>
            <a:br>
              <a:rPr lang="en-US" dirty="0"/>
            </a:br>
            <a:br>
              <a:rPr lang="es-ES" b="0" i="0" dirty="0">
                <a:solidFill>
                  <a:srgbClr val="000000"/>
                </a:solidFill>
                <a:effectLst/>
                <a:latin typeface="Amazon Ember" panose="020B0603020204020204" pitchFamily="34" charset="0"/>
              </a:rPr>
            </a:br>
            <a:br>
              <a:rPr lang="es-ES" b="0" i="0" dirty="0">
                <a:solidFill>
                  <a:srgbClr val="000000"/>
                </a:solidFill>
                <a:effectLst/>
                <a:latin typeface="Amazon Ember" panose="020B0603020204020204" pitchFamily="34" charset="0"/>
              </a:rPr>
            </a:br>
            <a:endParaRPr lang="es-ES" b="0" i="0" dirty="0">
              <a:solidFill>
                <a:srgbClr val="000000"/>
              </a:solidFill>
              <a:effectLst/>
              <a:latin typeface="Amazon Ember" panose="020B0603020204020204" pitchFamily="34" charset="0"/>
            </a:endParaRPr>
          </a:p>
        </p:txBody>
      </p:sp>
      <p:sp>
        <p:nvSpPr>
          <p:cNvPr id="4" name="Slide Number Placeholder 3"/>
          <p:cNvSpPr>
            <a:spLocks noGrp="1"/>
          </p:cNvSpPr>
          <p:nvPr>
            <p:ph type="sldNum" sz="quarter" idx="5"/>
          </p:nvPr>
        </p:nvSpPr>
        <p:spPr/>
        <p:txBody>
          <a:bodyPr/>
          <a:lstStyle/>
          <a:p>
            <a:fld id="{D90D6317-295E-44A4-B195-75FDDB9AECF3}" type="slidenum">
              <a:rPr lang="es-MX" smtClean="0"/>
              <a:t>1</a:t>
            </a:fld>
            <a:endParaRPr lang="es-MX"/>
          </a:p>
        </p:txBody>
      </p:sp>
    </p:spTree>
    <p:extLst>
      <p:ext uri="{BB962C8B-B14F-4D97-AF65-F5344CB8AC3E}">
        <p14:creationId xmlns:p14="http://schemas.microsoft.com/office/powerpoint/2010/main" val="2528439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0D6317-295E-44A4-B195-75FDDB9AECF3}" type="slidenum">
              <a:rPr lang="es-MX" smtClean="0"/>
              <a:t>16</a:t>
            </a:fld>
            <a:endParaRPr lang="es-MX"/>
          </a:p>
        </p:txBody>
      </p:sp>
    </p:spTree>
    <p:extLst>
      <p:ext uri="{BB962C8B-B14F-4D97-AF65-F5344CB8AC3E}">
        <p14:creationId xmlns:p14="http://schemas.microsoft.com/office/powerpoint/2010/main" val="604709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16191F"/>
                </a:solidFill>
                <a:effectLst/>
                <a:latin typeface="Amazon Ember" panose="020B0603020204020204" pitchFamily="34" charset="0"/>
              </a:rPr>
              <a:t>La Nube de AWS es el catalizador indispensable para la modernización y eficiencia del Sector Público en México. </a:t>
            </a:r>
          </a:p>
          <a:p>
            <a:endParaRPr lang="es-MX" b="0" i="0" dirty="0">
              <a:solidFill>
                <a:srgbClr val="16191F"/>
              </a:solidFill>
              <a:effectLst/>
              <a:latin typeface="Amazon Ember" panose="020B0603020204020204" pitchFamily="34" charset="0"/>
            </a:endParaRPr>
          </a:p>
          <a:p>
            <a:endParaRPr lang="es-MX" b="0" i="0" dirty="0">
              <a:solidFill>
                <a:srgbClr val="16191F"/>
              </a:solidFill>
              <a:effectLst/>
              <a:latin typeface="Amazon Ember" panose="020B0603020204020204" pitchFamily="34" charset="0"/>
            </a:endParaRPr>
          </a:p>
          <a:p>
            <a:r>
              <a:rPr lang="es-MX" b="0" i="0" dirty="0">
                <a:solidFill>
                  <a:srgbClr val="16191F"/>
                </a:solidFill>
                <a:effectLst/>
                <a:latin typeface="Amazon Ember" panose="020B0603020204020204" pitchFamily="34" charset="0"/>
              </a:rPr>
              <a:t>• La nube es una tecnología que permite a las entidades gubernamentales y a las empresas del sector público a innovar y lanzar servicios digitales en tiempo récord, pasando de meses a días, gracias a la disponibilidad de capacidades preconstruidas y escalables. • AWS ofrece una nube segura, escalable y confiable que impulsa la innovación sin límites tecnológicos. La adopción de la nube de AWS permite a las instituciones del sector público reducir costos operativos y enfocarse en lo que realmente importa: mejorar la atención a los usuarios de sus servicios. En AWS colabora con instituciones, universidades y gobiernos para desarrollar soluciones que transforman la atención en servicios públicos como salud o educación y que generan un beneficio en la vida de las personas. • La Región de AWS México (Central) en Querétaro que inició operaciones en enero de este año, asegura la residencia de datos dentro de las fronteras nacionales, garantizando baja latencia y el cumplimiento de requisitos de soberanía de datos para información gubernamental sensible o de industrias altamente reguladas. • La seguridad y la privacidad de los datos son la prioridad número uno de AWS, fundamentales para la confianza pública. Nuestras soluciones cumplen con las normativas más estrictas a nivel global como HIPAA (</a:t>
            </a:r>
            <a:r>
              <a:rPr lang="es-MX" b="0" i="0" dirty="0" err="1">
                <a:solidFill>
                  <a:srgbClr val="16191F"/>
                </a:solidFill>
                <a:effectLst/>
                <a:latin typeface="Amazon Ember" panose="020B0603020204020204" pitchFamily="34" charset="0"/>
              </a:rPr>
              <a:t>Health</a:t>
            </a:r>
            <a:r>
              <a:rPr lang="es-MX" b="0" i="0" dirty="0">
                <a:solidFill>
                  <a:srgbClr val="16191F"/>
                </a:solidFill>
                <a:effectLst/>
                <a:latin typeface="Amazon Ember" panose="020B0603020204020204" pitchFamily="34" charset="0"/>
              </a:rPr>
              <a:t> </a:t>
            </a:r>
            <a:r>
              <a:rPr lang="es-MX" b="0" i="0" dirty="0" err="1">
                <a:solidFill>
                  <a:srgbClr val="16191F"/>
                </a:solidFill>
                <a:effectLst/>
                <a:latin typeface="Amazon Ember" panose="020B0603020204020204" pitchFamily="34" charset="0"/>
              </a:rPr>
              <a:t>Insurance</a:t>
            </a:r>
            <a:r>
              <a:rPr lang="es-MX" b="0" i="0" dirty="0">
                <a:solidFill>
                  <a:srgbClr val="16191F"/>
                </a:solidFill>
                <a:effectLst/>
                <a:latin typeface="Amazon Ember" panose="020B0603020204020204" pitchFamily="34" charset="0"/>
              </a:rPr>
              <a:t> </a:t>
            </a:r>
            <a:r>
              <a:rPr lang="es-MX" b="0" i="0" dirty="0" err="1">
                <a:solidFill>
                  <a:srgbClr val="16191F"/>
                </a:solidFill>
                <a:effectLst/>
                <a:latin typeface="Amazon Ember" panose="020B0603020204020204" pitchFamily="34" charset="0"/>
              </a:rPr>
              <a:t>Portability</a:t>
            </a:r>
            <a:r>
              <a:rPr lang="es-MX" b="0" i="0" dirty="0">
                <a:solidFill>
                  <a:srgbClr val="16191F"/>
                </a:solidFill>
                <a:effectLst/>
                <a:latin typeface="Amazon Ember" panose="020B0603020204020204" pitchFamily="34" charset="0"/>
              </a:rPr>
              <a:t> and </a:t>
            </a:r>
            <a:r>
              <a:rPr lang="es-MX" b="0" i="0" dirty="0" err="1">
                <a:solidFill>
                  <a:srgbClr val="16191F"/>
                </a:solidFill>
                <a:effectLst/>
                <a:latin typeface="Amazon Ember" panose="020B0603020204020204" pitchFamily="34" charset="0"/>
              </a:rPr>
              <a:t>Accountability</a:t>
            </a:r>
            <a:r>
              <a:rPr lang="es-MX" b="0" i="0" dirty="0">
                <a:solidFill>
                  <a:srgbClr val="16191F"/>
                </a:solidFill>
                <a:effectLst/>
                <a:latin typeface="Amazon Ember" panose="020B0603020204020204" pitchFamily="34" charset="0"/>
              </a:rPr>
              <a:t> </a:t>
            </a:r>
            <a:r>
              <a:rPr lang="es-MX" b="0" i="0" dirty="0" err="1">
                <a:solidFill>
                  <a:srgbClr val="16191F"/>
                </a:solidFill>
                <a:effectLst/>
                <a:latin typeface="Amazon Ember" panose="020B0603020204020204" pitchFamily="34" charset="0"/>
              </a:rPr>
              <a:t>Act</a:t>
            </a:r>
            <a:r>
              <a:rPr lang="es-MX" b="0" i="0" dirty="0">
                <a:solidFill>
                  <a:srgbClr val="16191F"/>
                </a:solidFill>
                <a:effectLst/>
                <a:latin typeface="Amazon Ember" panose="020B0603020204020204" pitchFamily="34" charset="0"/>
              </a:rPr>
              <a:t>, ley federal de Estados Unidos) y GDPR (General Data </a:t>
            </a:r>
            <a:r>
              <a:rPr lang="es-MX" b="0" i="0" dirty="0" err="1">
                <a:solidFill>
                  <a:srgbClr val="16191F"/>
                </a:solidFill>
                <a:effectLst/>
                <a:latin typeface="Amazon Ember" panose="020B0603020204020204" pitchFamily="34" charset="0"/>
              </a:rPr>
              <a:t>Protection</a:t>
            </a:r>
            <a:r>
              <a:rPr lang="es-MX" b="0" i="0" dirty="0">
                <a:solidFill>
                  <a:srgbClr val="16191F"/>
                </a:solidFill>
                <a:effectLst/>
                <a:latin typeface="Amazon Ember" panose="020B0603020204020204" pitchFamily="34" charset="0"/>
              </a:rPr>
              <a:t> </a:t>
            </a:r>
            <a:r>
              <a:rPr lang="es-MX" b="0" i="0" dirty="0" err="1">
                <a:solidFill>
                  <a:srgbClr val="16191F"/>
                </a:solidFill>
                <a:effectLst/>
                <a:latin typeface="Amazon Ember" panose="020B0603020204020204" pitchFamily="34" charset="0"/>
              </a:rPr>
              <a:t>Regulation</a:t>
            </a:r>
            <a:r>
              <a:rPr lang="es-MX" b="0" i="0" dirty="0">
                <a:solidFill>
                  <a:srgbClr val="16191F"/>
                </a:solidFill>
                <a:effectLst/>
                <a:latin typeface="Amazon Ember" panose="020B0603020204020204" pitchFamily="34" charset="0"/>
              </a:rPr>
              <a:t>, reglamento de la Unión Europea) y local, asegurando que las instituciones públicas mexicanas manejen datos sensibles sin comprometer la confidencialidad.</a:t>
            </a:r>
          </a:p>
          <a:p>
            <a:endParaRPr lang="es-MX" b="0" i="0" dirty="0">
              <a:solidFill>
                <a:srgbClr val="16191F"/>
              </a:solidFill>
              <a:effectLst/>
              <a:latin typeface="Amazon Ember"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0" i="0" u="none" strike="noStrike" dirty="0">
                <a:solidFill>
                  <a:srgbClr val="16191F"/>
                </a:solidFill>
                <a:effectLst/>
                <a:latin typeface="inherit"/>
              </a:rPr>
              <a:t>La Infraestructura Pública Digital (IPD) se ha convertido en la columna vertebral digital que moderniza el gobierno y beneficia a la sociedad.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0" i="0" u="none" strike="noStrike" dirty="0">
              <a:solidFill>
                <a:srgbClr val="16191F"/>
              </a:solidFill>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0" i="0" u="none" strike="noStrike" dirty="0">
                <a:solidFill>
                  <a:srgbClr val="16191F"/>
                </a:solidFill>
                <a:effectLst/>
                <a:latin typeface="inherit"/>
              </a:rPr>
              <a:t>• La infraestructura pública digital (IPD) comprende las capacidades digitales fundamentales que los países implementan para facilitar interacciones seguras, eficientes y confiables entre ciudadanos, empresas y gobiernos. Entre estas capacidades, se incluyen la verificación de identidad, los sistemas de pago, el intercambio de información y la validación de derechos o beneficios. • La implementación e inversión en IPD permite a las agencias gubernamentales el desarrollo y lanzamiento de nuevos servicios digitales en un lapso de días, en contraste con los meses requeridos por métodos tradicionales. • La IPD facilita un entorno propicio para la experimentación ágil y de bajo costo en el sector público, lo que se traduce directamente en una aceleración significativa de la innovación en la prestación de servicios y la gestión gubernamental.</a:t>
            </a:r>
          </a:p>
          <a:p>
            <a:endParaRPr lang="es-MX" dirty="0"/>
          </a:p>
        </p:txBody>
      </p:sp>
      <p:sp>
        <p:nvSpPr>
          <p:cNvPr id="4" name="Marcador de número de diapositiva 3"/>
          <p:cNvSpPr>
            <a:spLocks noGrp="1"/>
          </p:cNvSpPr>
          <p:nvPr>
            <p:ph type="sldNum" sz="quarter" idx="5"/>
          </p:nvPr>
        </p:nvSpPr>
        <p:spPr/>
        <p:txBody>
          <a:bodyPr/>
          <a:lstStyle/>
          <a:p>
            <a:fld id="{D90D6317-295E-44A4-B195-75FDDB9AECF3}" type="slidenum">
              <a:rPr lang="es-MX" smtClean="0"/>
              <a:t>7</a:t>
            </a:fld>
            <a:endParaRPr lang="es-MX"/>
          </a:p>
        </p:txBody>
      </p:sp>
    </p:spTree>
    <p:extLst>
      <p:ext uri="{BB962C8B-B14F-4D97-AF65-F5344CB8AC3E}">
        <p14:creationId xmlns:p14="http://schemas.microsoft.com/office/powerpoint/2010/main" val="3113426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lnSpc>
                <a:spcPts val="1650"/>
              </a:lnSpc>
              <a:buFont typeface="+mj-lt"/>
              <a:buAutoNum type="arabicPeriod" startAt="2"/>
            </a:pPr>
            <a:r>
              <a:rPr lang="es-MX" b="0" i="0" u="none" strike="noStrike" dirty="0">
                <a:solidFill>
                  <a:srgbClr val="16191F"/>
                </a:solidFill>
                <a:effectLst/>
                <a:latin typeface="inherit"/>
              </a:rPr>
              <a:t>La adopción de la Infraestructura Pública Digital (IPD) genera ahorros económicos masivos y cuantificables a nivel nacional</a:t>
            </a:r>
          </a:p>
          <a:p>
            <a:pPr algn="l">
              <a:lnSpc>
                <a:spcPts val="1650"/>
              </a:lnSpc>
              <a:buFont typeface="+mj-lt"/>
              <a:buAutoNum type="arabicPeriod" startAt="2"/>
            </a:pPr>
            <a:endParaRPr lang="es-MX" b="0" i="0" u="none" strike="noStrike" dirty="0">
              <a:solidFill>
                <a:srgbClr val="16191F"/>
              </a:solidFill>
              <a:effectLst/>
              <a:latin typeface="inherit"/>
            </a:endParaRPr>
          </a:p>
          <a:p>
            <a:pPr algn="l">
              <a:lnSpc>
                <a:spcPts val="1650"/>
              </a:lnSpc>
              <a:buFont typeface="+mj-lt"/>
              <a:buNone/>
            </a:pPr>
            <a:r>
              <a:rPr lang="es-MX" b="0" i="0" u="none" strike="noStrike" dirty="0">
                <a:solidFill>
                  <a:srgbClr val="16191F"/>
                </a:solidFill>
                <a:effectLst/>
                <a:latin typeface="inherit"/>
              </a:rPr>
              <a:t>• La nube y la inversión en IPD facilita la optimización de recursos y la reducción de costos operativos, liberando presupuestos que pueden ser reinvertidos en servicios esenciales para los ciudadanos. Si cada nación adoptara la IPD y lograra ahorros estimados del 1 por ciento del PIB, los ahorros colectivos generados en todo el mundo superarían los 1.1 billones de dólares anuales. • En México podemos ver este impacto económico y social en casos como el del Gobierno de Michoacán han simplificado trámites gubernamentales, logrando ahorros del 25% en recursos públicos y mejorando la experiencia del ciudadano. Otros municipios como El Marqués en Querétaro han incrementado en un 40% el uso de sus servicios digitales para pago de servicios básicos, haciendo la vida más fácil para sus habitantes.</a:t>
            </a:r>
          </a:p>
          <a:p>
            <a:pPr algn="l">
              <a:lnSpc>
                <a:spcPts val="1650"/>
              </a:lnSpc>
              <a:buFont typeface="+mj-lt"/>
              <a:buNone/>
            </a:pPr>
            <a:endParaRPr lang="es-MX" b="0" i="0" u="none" strike="noStrike" dirty="0">
              <a:solidFill>
                <a:srgbClr val="16191F"/>
              </a:solidFill>
              <a:effectLst/>
              <a:latin typeface="inherit"/>
            </a:endParaRPr>
          </a:p>
          <a:p>
            <a:pPr algn="l">
              <a:lnSpc>
                <a:spcPts val="1650"/>
              </a:lnSpc>
              <a:buFont typeface="+mj-lt"/>
              <a:buAutoNum type="arabicPeriod" startAt="2"/>
            </a:pPr>
            <a:r>
              <a:rPr lang="es-MX" b="0" i="0" u="none" strike="noStrike" dirty="0">
                <a:solidFill>
                  <a:srgbClr val="16191F"/>
                </a:solidFill>
                <a:effectLst/>
                <a:latin typeface="inherit"/>
              </a:rPr>
              <a:t>AWS facilita la adopción de Inteligencia Artificial Generativa (</a:t>
            </a:r>
            <a:r>
              <a:rPr lang="es-MX" b="0" i="0" u="none" strike="noStrike" dirty="0" err="1">
                <a:solidFill>
                  <a:srgbClr val="16191F"/>
                </a:solidFill>
                <a:effectLst/>
                <a:latin typeface="inherit"/>
              </a:rPr>
              <a:t>GenAI</a:t>
            </a:r>
            <a:r>
              <a:rPr lang="es-MX" b="0" i="0" u="none" strike="noStrike" dirty="0">
                <a:solidFill>
                  <a:srgbClr val="16191F"/>
                </a:solidFill>
                <a:effectLst/>
                <a:latin typeface="inherit"/>
              </a:rPr>
              <a:t>) y Machine </a:t>
            </a:r>
            <a:r>
              <a:rPr lang="es-MX" b="0" i="0" u="none" strike="noStrike" dirty="0" err="1">
                <a:solidFill>
                  <a:srgbClr val="16191F"/>
                </a:solidFill>
                <a:effectLst/>
                <a:latin typeface="inherit"/>
              </a:rPr>
              <a:t>Learning</a:t>
            </a:r>
            <a:r>
              <a:rPr lang="es-MX" b="0" i="0" u="none" strike="noStrike" dirty="0">
                <a:solidFill>
                  <a:srgbClr val="16191F"/>
                </a:solidFill>
                <a:effectLst/>
                <a:latin typeface="inherit"/>
              </a:rPr>
              <a:t> (ML) para abordar desafíos complejos en el Sector Público. </a:t>
            </a:r>
          </a:p>
          <a:p>
            <a:pPr algn="l">
              <a:lnSpc>
                <a:spcPts val="1650"/>
              </a:lnSpc>
              <a:buFont typeface="+mj-lt"/>
              <a:buNone/>
            </a:pPr>
            <a:r>
              <a:rPr lang="es-MX" b="0" i="0" u="none" strike="noStrike" dirty="0">
                <a:solidFill>
                  <a:srgbClr val="16191F"/>
                </a:solidFill>
                <a:effectLst/>
                <a:latin typeface="inherit"/>
              </a:rPr>
              <a:t>• </a:t>
            </a:r>
            <a:r>
              <a:rPr lang="es-MX" b="0" i="0" u="none" strike="noStrike" dirty="0" err="1">
                <a:solidFill>
                  <a:srgbClr val="16191F"/>
                </a:solidFill>
                <a:effectLst/>
                <a:latin typeface="inherit"/>
              </a:rPr>
              <a:t>genAI</a:t>
            </a:r>
            <a:r>
              <a:rPr lang="es-MX" b="0" i="0" u="none" strike="noStrike" dirty="0">
                <a:solidFill>
                  <a:srgbClr val="16191F"/>
                </a:solidFill>
                <a:effectLst/>
                <a:latin typeface="inherit"/>
              </a:rPr>
              <a:t> y ML empoderan a las organizaciones del sector público para preparar, construir, entrenar e implementar iniciativas proyectos con potencial para beneficiar a sectores públicos como salud, educación entre otros. • La IA generativa está revolucionando sectores como la salud, permitiendo la creación de plataformas para investigación médica que utilizan herramientas como datos sintéticos que además de ser más eficientes no comprometen la privacidad del paciente. • A inicios de marzo de 2025, AWS junto a CHRISTUS MUGUERZA Hospitales, la Universidad de Monterrey (UDEM) y CHRISTUS Centro de Excelencia e Innovación (CEI) firmaron un acuerdo de colaboración para desarrollar una plataforma de datos sintéticos. El objetivo fue facilitar la investigación médica mediante la generación de información clínica artificial a partir de expedientes reales, manteniendo la privacidad de los pacientes.</a:t>
            </a:r>
          </a:p>
          <a:p>
            <a:endParaRPr lang="es-MX" dirty="0"/>
          </a:p>
        </p:txBody>
      </p:sp>
      <p:sp>
        <p:nvSpPr>
          <p:cNvPr id="4" name="Marcador de número de diapositiva 3"/>
          <p:cNvSpPr>
            <a:spLocks noGrp="1"/>
          </p:cNvSpPr>
          <p:nvPr>
            <p:ph type="sldNum" sz="quarter" idx="5"/>
          </p:nvPr>
        </p:nvSpPr>
        <p:spPr/>
        <p:txBody>
          <a:bodyPr/>
          <a:lstStyle/>
          <a:p>
            <a:fld id="{D90D6317-295E-44A4-B195-75FDDB9AECF3}" type="slidenum">
              <a:rPr lang="es-MX" smtClean="0"/>
              <a:t>8</a:t>
            </a:fld>
            <a:endParaRPr lang="es-MX"/>
          </a:p>
        </p:txBody>
      </p:sp>
    </p:spTree>
    <p:extLst>
      <p:ext uri="{BB962C8B-B14F-4D97-AF65-F5344CB8AC3E}">
        <p14:creationId xmlns:p14="http://schemas.microsoft.com/office/powerpoint/2010/main" val="3847958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0D6317-295E-44A4-B195-75FDDB9AECF3}" type="slidenum">
              <a:rPr lang="es-MX" smtClean="0"/>
              <a:t>9</a:t>
            </a:fld>
            <a:endParaRPr lang="es-MX"/>
          </a:p>
        </p:txBody>
      </p:sp>
    </p:spTree>
    <p:extLst>
      <p:ext uri="{BB962C8B-B14F-4D97-AF65-F5344CB8AC3E}">
        <p14:creationId xmlns:p14="http://schemas.microsoft.com/office/powerpoint/2010/main" val="1957454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0D6317-295E-44A4-B195-75FDDB9AECF3}" type="slidenum">
              <a:rPr lang="es-MX" smtClean="0"/>
              <a:t>11</a:t>
            </a:fld>
            <a:endParaRPr lang="es-MX"/>
          </a:p>
        </p:txBody>
      </p:sp>
    </p:spTree>
    <p:extLst>
      <p:ext uri="{BB962C8B-B14F-4D97-AF65-F5344CB8AC3E}">
        <p14:creationId xmlns:p14="http://schemas.microsoft.com/office/powerpoint/2010/main" val="471326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ide 1A">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7593843-4CBC-A712-CB2B-B4F878BE34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1B6776E-568F-A5A4-981B-E30628F872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2686" y="5616413"/>
            <a:ext cx="979714" cy="586152"/>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77246" y="3418321"/>
            <a:ext cx="6460999" cy="923330"/>
          </a:xfrm>
          <a:prstGeom prst="rect">
            <a:avLst/>
          </a:prstGeom>
        </p:spPr>
        <p:txBody>
          <a:bodyPr wrap="square" anchor="t" anchorCtr="0"/>
          <a:lstStyle>
            <a:lvl1pPr algn="l">
              <a:defRPr sz="6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609598" y="4366830"/>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5261981"/>
            <a:ext cx="3797302" cy="369332"/>
          </a:xfrm>
        </p:spPr>
        <p:txBody>
          <a:bodyPr wrap="square"/>
          <a:lstStyle>
            <a:lvl1pPr marL="0" indent="0">
              <a:spcAft>
                <a:spcPts val="0"/>
              </a:spcAft>
              <a:buNone/>
              <a:defRPr sz="2000" b="0" i="0" cap="none" spc="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5674769"/>
            <a:ext cx="3797302" cy="535531"/>
          </a:xfrm>
        </p:spPr>
        <p:txBody>
          <a:bodyPr wrap="square"/>
          <a:lstStyle>
            <a:lvl1pPr marL="0" indent="0">
              <a:spcAft>
                <a:spcPts val="3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job title</a:t>
            </a:r>
            <a:br>
              <a:rPr lang="en-US" dirty="0"/>
            </a:br>
            <a:r>
              <a:rPr lang="en-US" dirty="0"/>
              <a:t>Speaker company</a:t>
            </a:r>
          </a:p>
        </p:txBody>
      </p:sp>
      <p:sp>
        <p:nvSpPr>
          <p:cNvPr id="11" name="TextBox 10">
            <a:extLst>
              <a:ext uri="{FF2B5EF4-FFF2-40B4-BE49-F238E27FC236}">
                <a16:creationId xmlns:a16="http://schemas.microsoft.com/office/drawing/2014/main" id="{F9CE4815-926B-43B6-82AB-971B1A89CEF6}"/>
              </a:ext>
            </a:extLst>
          </p:cNvPr>
          <p:cNvSpPr txBox="1"/>
          <p:nvPr userDrawn="1"/>
        </p:nvSpPr>
        <p:spPr>
          <a:xfrm>
            <a:off x="504476"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Tree>
    <p:extLst>
      <p:ext uri="{BB962C8B-B14F-4D97-AF65-F5344CB8AC3E}">
        <p14:creationId xmlns:p14="http://schemas.microsoft.com/office/powerpoint/2010/main" val="413327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Content, and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6996DA-5BE5-07A1-3E6B-5009A6B7A2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5334000" cy="978729"/>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0"/>
            <a:ext cx="5334000" cy="1540935"/>
          </a:xfrm>
        </p:spPr>
        <p:txBody>
          <a:bodyPr/>
          <a:lstStyle>
            <a:lvl1pPr marL="0" indent="0">
              <a:spcAft>
                <a:spcPts val="18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sz="1600"/>
            </a:lvl4pPr>
            <a:lvl5pPr marL="1143000" indent="0">
              <a:spcAft>
                <a:spcPts val="1800"/>
              </a:spcAft>
              <a:buNone/>
              <a:defRPr sz="1600"/>
            </a:lvl5pPr>
          </a:lstStyle>
          <a:p>
            <a:pPr lvl="0"/>
            <a:r>
              <a:rPr lang="en-US" dirty="0"/>
              <a:t>Enter text</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lvl1pPr>
              <a:defRPr b="0" i="0">
                <a:latin typeface="Amazon Ember Display" panose="020F0603020204020204" pitchFamily="34" charset="0"/>
              </a:defRPr>
            </a:lvl1pPr>
          </a:lstStyle>
          <a:p>
            <a:fld id="{08C0C526-AA41-9246-8D2F-123642CF358A}" type="datetime1">
              <a:rPr lang="en-US" smtClean="0"/>
              <a:pPr/>
              <a:t>5/27/26</a:t>
            </a:fld>
            <a:endParaRPr lang="en-US" dirty="0"/>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5" name="TextBox 4">
            <a:extLst>
              <a:ext uri="{FF2B5EF4-FFF2-40B4-BE49-F238E27FC236}">
                <a16:creationId xmlns:a16="http://schemas.microsoft.com/office/drawing/2014/main" id="{6E4A259B-C4CE-849A-F79A-9E5DAF81688F}"/>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8" name="Picture 7">
            <a:extLst>
              <a:ext uri="{FF2B5EF4-FFF2-40B4-BE49-F238E27FC236}">
                <a16:creationId xmlns:a16="http://schemas.microsoft.com/office/drawing/2014/main" id="{01BD7AE4-AC04-819B-6BE0-5525488F82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830"/>
          </a:xfrm>
          <a:prstGeom prst="rect">
            <a:avLst/>
          </a:prstGeom>
        </p:spPr>
      </p:pic>
    </p:spTree>
    <p:extLst>
      <p:ext uri="{BB962C8B-B14F-4D97-AF65-F5344CB8AC3E}">
        <p14:creationId xmlns:p14="http://schemas.microsoft.com/office/powerpoint/2010/main" val="264065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2574038"/>
          </a:xfrm>
        </p:spPr>
        <p:txBody>
          <a:bodyPr/>
          <a:lstStyle>
            <a:lvl1pPr marL="0" indent="0">
              <a:spcAft>
                <a:spcPts val="18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499"/>
            <a:ext cx="5248276" cy="2574038"/>
          </a:xfrm>
        </p:spPr>
        <p:txBody>
          <a:bodyPr/>
          <a:lstStyle>
            <a:lvl1pPr marL="0" indent="0">
              <a:spcAft>
                <a:spcPts val="18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lvl1pPr>
              <a:defRPr b="0" i="0">
                <a:latin typeface="Amazon Ember Display" panose="020F0603020204020204" pitchFamily="34" charset="0"/>
              </a:defRPr>
            </a:lvl1pPr>
          </a:lstStyle>
          <a:p>
            <a:fld id="{C6CBC29B-2875-A847-90DD-93F5B9D216F5}" type="datetime1">
              <a:rPr lang="en-US" smtClean="0"/>
              <a:pPr/>
              <a:t>5/27/26</a:t>
            </a:fld>
            <a:endParaRPr lang="en-US" dirty="0"/>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31848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539262" y="917577"/>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5248656"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5248656"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334125" y="1743647"/>
            <a:ext cx="5248656"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334125" y="2141554"/>
            <a:ext cx="5248656"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lvl1pPr>
              <a:defRPr b="0" i="0">
                <a:latin typeface="Amazon Ember Display" panose="020F0603020204020204" pitchFamily="34" charset="0"/>
              </a:defRPr>
            </a:lvl1pPr>
          </a:lstStyle>
          <a:p>
            <a:fld id="{D467C09E-9944-944E-A974-7D6AA4E02B83}" type="datetime1">
              <a:rPr lang="en-US" smtClean="0"/>
              <a:pPr/>
              <a:t>5/27/26</a:t>
            </a:fld>
            <a:endParaRPr lang="en-US" dirty="0"/>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84530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539262" y="917577"/>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3483864"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3483864" cy="1134670"/>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1743647"/>
            <a:ext cx="3483864"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2141554"/>
            <a:ext cx="3483864" cy="1134670"/>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1743647"/>
            <a:ext cx="3483864"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2141554"/>
            <a:ext cx="3483864" cy="1134670"/>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 or click icon to add media</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lvl1pPr>
              <a:defRPr b="0" i="0">
                <a:latin typeface="Amazon Ember Display" panose="020F0603020204020204" pitchFamily="34" charset="0"/>
              </a:defRPr>
            </a:lvl1pPr>
          </a:lstStyle>
          <a:p>
            <a:fld id="{6F02E835-1245-C748-8E9F-651FE6B45587}" type="datetime1">
              <a:rPr lang="en-US" smtClean="0"/>
              <a:pPr/>
              <a:t>5/27/26</a:t>
            </a:fld>
            <a:endParaRPr lang="en-US" dirty="0"/>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lvl1pPr>
              <a:defRPr b="0" i="0">
                <a:latin typeface="Amazon Ember Display" panose="020F0603020204020204" pitchFamily="34" charset="0"/>
              </a:defRPr>
            </a:lvl1pPr>
          </a:lstStyle>
          <a:p>
            <a:endParaRPr lang="en-US" dirty="0"/>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8273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539262" y="917577"/>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3286697"/>
            <a:ext cx="3483864"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3656030"/>
            <a:ext cx="3483864"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3286697"/>
            <a:ext cx="3483864"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3656030"/>
            <a:ext cx="3483864"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3286697"/>
            <a:ext cx="3483864"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3656030"/>
            <a:ext cx="3483864"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lvl1pPr>
              <a:defRPr b="0" i="0">
                <a:latin typeface="Amazon Ember Display" panose="020F0603020204020204" pitchFamily="34" charset="0"/>
              </a:defRPr>
            </a:lvl1pPr>
          </a:lstStyle>
          <a:p>
            <a:fld id="{F96E8718-D810-5D42-BBA7-DBDBA7B074E9}" type="datetime1">
              <a:rPr lang="en-US" smtClean="0"/>
              <a:pPr/>
              <a:t>5/27/26</a:t>
            </a:fld>
            <a:endParaRPr lang="en-US" dirty="0"/>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lvl1pPr>
              <a:defRPr b="0" i="0">
                <a:latin typeface="Amazon Ember Display" panose="020F0603020204020204" pitchFamily="34" charset="0"/>
              </a:defRPr>
            </a:lvl1pPr>
          </a:lstStyle>
          <a:p>
            <a:endParaRPr lang="en-US" dirty="0"/>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500631" y="1553369"/>
            <a:ext cx="1701800" cy="1481931"/>
          </a:xfrm>
        </p:spPr>
        <p:txBody>
          <a:bodyPr>
            <a:noAutofit/>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5245099" y="1553369"/>
            <a:ext cx="1701800" cy="1481931"/>
          </a:xfrm>
        </p:spPr>
        <p:txBody>
          <a:bodyPr>
            <a:noAutofit/>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8989568" y="1553369"/>
            <a:ext cx="1701800" cy="1481931"/>
          </a:xfrm>
        </p:spPr>
        <p:txBody>
          <a:bodyPr>
            <a:noAutofit/>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Click icon to add image</a:t>
            </a:r>
          </a:p>
        </p:txBody>
      </p:sp>
    </p:spTree>
    <p:extLst>
      <p:ext uri="{BB962C8B-B14F-4D97-AF65-F5344CB8AC3E}">
        <p14:creationId xmlns:p14="http://schemas.microsoft.com/office/powerpoint/2010/main" val="287283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539262" y="917577"/>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2377440"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2377440"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474719" y="1743647"/>
            <a:ext cx="2377440"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474719" y="2141554"/>
            <a:ext cx="2377440"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339839" y="1743647"/>
            <a:ext cx="2377440"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339840" y="2141554"/>
            <a:ext cx="2377440"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9204960" y="1743647"/>
            <a:ext cx="2377440" cy="369332"/>
          </a:xfrm>
        </p:spPr>
        <p:txBody>
          <a:bodyPr anchor="t"/>
          <a:lstStyle>
            <a:lvl1pPr marL="0" indent="0">
              <a:buNone/>
              <a:defRPr sz="2000" b="0" i="0">
                <a:solidFill>
                  <a:schemeClr val="accent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9204960" y="2141554"/>
            <a:ext cx="2377440" cy="885371"/>
          </a:xfrm>
        </p:spPr>
        <p:txBody>
          <a:bodyPr/>
          <a:lstStyle>
            <a:lvl1pPr marL="0" indent="0">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buNone/>
              <a:defRPr sz="1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lvl1pPr>
              <a:defRPr b="0" i="0">
                <a:latin typeface="Amazon Ember Display" panose="020F0603020204020204" pitchFamily="34" charset="0"/>
              </a:defRPr>
            </a:lvl1pPr>
          </a:lstStyle>
          <a:p>
            <a:fld id="{2B958DF5-F549-8B46-95E0-C2CB36033BB5}" type="datetime1">
              <a:rPr lang="en-US" smtClean="0"/>
              <a:pPr/>
              <a:t>5/27/26</a:t>
            </a:fld>
            <a:endParaRPr lang="en-US" dirty="0"/>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lvl1pPr>
              <a:defRPr b="0" i="0">
                <a:latin typeface="Amazon Ember Display" panose="020F0603020204020204" pitchFamily="34" charset="0"/>
              </a:defRPr>
            </a:lvl1pPr>
          </a:lstStyle>
          <a:p>
            <a:endParaRPr lang="en-US" dirty="0"/>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06425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539262" y="917577"/>
            <a:ext cx="10972800" cy="535531"/>
          </a:xfrm>
          <a:prstGeom prst="rect">
            <a:avLst/>
          </a:prstGeom>
        </p:spPr>
        <p:txBody>
          <a:bodyPr anchor="t" anchorCtr="0">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6210300" y="1714501"/>
            <a:ext cx="5372100" cy="4495798"/>
          </a:xfrm>
        </p:spPr>
        <p:txBody>
          <a:bodyPr>
            <a:noAutofit/>
          </a:bodyPr>
          <a:lstStyle>
            <a:lvl1pPr marL="0" indent="0">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609598" y="1714501"/>
            <a:ext cx="5372101" cy="313932"/>
          </a:xfrm>
        </p:spPr>
        <p:txBody>
          <a:bodyPr/>
          <a:lstStyle>
            <a:lvl1pPr marL="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lvl1pPr>
              <a:defRPr b="0" i="0">
                <a:latin typeface="Amazon Ember Display" panose="020F0603020204020204" pitchFamily="34" charset="0"/>
              </a:defRPr>
            </a:lvl1pPr>
          </a:lstStyle>
          <a:p>
            <a:fld id="{96301397-8FE7-FB4B-82EE-58C288712F6D}" type="datetime1">
              <a:rPr lang="en-US" smtClean="0"/>
              <a:pPr/>
              <a:t>5/27/26</a:t>
            </a:fld>
            <a:endParaRPr lang="en-US" dirty="0"/>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30187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12192000" cy="6857998"/>
          </a:xfrm>
          <a:solidFill>
            <a:schemeClr val="bg2"/>
          </a:solidFill>
        </p:spPr>
        <p:txBody>
          <a:bodyPr anchor="ctr">
            <a:noAutofit/>
          </a:bodyPr>
          <a:lstStyle>
            <a:lvl1pPr marL="0" indent="0" algn="ctr">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25998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lvl1pPr>
              <a:defRPr b="0" i="0">
                <a:latin typeface="Amazon Ember Display" panose="020F0603020204020204" pitchFamily="34" charset="0"/>
              </a:defRPr>
            </a:lvl1pPr>
          </a:lstStyle>
          <a:p>
            <a:fld id="{C3A8789C-A0D1-A74F-A15D-501FE221905E}" type="datetime1">
              <a:rPr lang="en-US" smtClean="0"/>
              <a:pPr/>
              <a:t>5/27/26</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buNone/>
              <a:defRPr/>
            </a:lvl2pPr>
            <a:lvl3pPr marL="628650" indent="0">
              <a:buNone/>
              <a:defRPr/>
            </a:lvl3pPr>
            <a:lvl4pPr marL="858838" indent="0">
              <a:buNone/>
              <a:defRPr/>
            </a:lvl4pPr>
            <a:lvl5pPr marL="1030288" indent="0">
              <a:buNone/>
              <a:defRPr/>
            </a:lvl5pPr>
          </a:lstStyle>
          <a:p>
            <a:pPr lvl="0"/>
            <a:r>
              <a:rPr lang="en-US" dirty="0"/>
              <a:t>Click photo icon to add logo</a:t>
            </a:r>
          </a:p>
        </p:txBody>
      </p:sp>
    </p:spTree>
    <p:extLst>
      <p:ext uri="{BB962C8B-B14F-4D97-AF65-F5344CB8AC3E}">
        <p14:creationId xmlns:p14="http://schemas.microsoft.com/office/powerpoint/2010/main" val="412246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539262" y="914401"/>
            <a:ext cx="10972800" cy="535531"/>
          </a:xfrm>
          <a:prstGeom prst="rect">
            <a:avLst/>
          </a:prstGeom>
        </p:spPr>
        <p:txBody>
          <a:bodyPr>
            <a:noAutofit/>
          </a:bodyPr>
          <a:lstStyle>
            <a:lvl1pPr>
              <a:defRPr sz="32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1983107"/>
          </a:xfrm>
        </p:spPr>
        <p:txBody>
          <a:bodyPr/>
          <a:lstStyle>
            <a:lvl1pPr marL="342900" indent="-342900">
              <a:buFont typeface="Arial" panose="020B0604020202020204" pitchFamily="34" charset="0"/>
              <a:buChar char="•"/>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800100" indent="-342900">
              <a:buFont typeface="Arial" panose="020B0604020202020204" pitchFamily="34" charset="0"/>
              <a:buChar char="•"/>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1200150" indent="-285750">
              <a:buFont typeface="Arial" panose="020B0604020202020204" pitchFamily="34" charset="0"/>
              <a:buChar char="•"/>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657350" indent="-285750">
              <a:buFont typeface="Arial" panose="020B0604020202020204" pitchFamily="34" charset="0"/>
              <a:buChar char="•"/>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2114550" indent="-285750">
              <a:buFont typeface="Arial" panose="020B0604020202020204" pitchFamily="34" charset="0"/>
              <a:buChar char="•"/>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1983107"/>
          </a:xfrm>
        </p:spPr>
        <p:txBody>
          <a:bodyPr/>
          <a:lstStyle>
            <a:lvl1pPr marL="342900" indent="-342900">
              <a:buFont typeface="Arial" panose="020B0604020202020204" pitchFamily="34" charset="0"/>
              <a:buChar char="•"/>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800100" indent="-342900">
              <a:buFont typeface="Arial" panose="020B0604020202020204" pitchFamily="34" charset="0"/>
              <a:buChar char="•"/>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1200150" indent="-285750">
              <a:buFont typeface="Arial" panose="020B0604020202020204" pitchFamily="34" charset="0"/>
              <a:buChar char="•"/>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657350" indent="-285750">
              <a:buFont typeface="Arial" panose="020B0604020202020204" pitchFamily="34" charset="0"/>
              <a:buChar char="•"/>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2114550" indent="-285750">
              <a:buFont typeface="Arial" panose="020B0604020202020204" pitchFamily="34" charset="0"/>
              <a:buChar char="•"/>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lvl1pPr>
              <a:defRPr b="0" i="0">
                <a:latin typeface="Amazon Ember Display" panose="020F0603020204020204" pitchFamily="34" charset="0"/>
              </a:defRPr>
            </a:lvl1pPr>
          </a:lstStyle>
          <a:p>
            <a:fld id="{9C031CC3-E800-D94E-ACE2-59E99B1146F6}" type="datetime1">
              <a:rPr lang="en-US" smtClean="0"/>
              <a:pPr/>
              <a:t>5/27/26</a:t>
            </a:fld>
            <a:endParaRPr lang="en-US" dirty="0"/>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22416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C5CAEF-E4CF-4B92-233A-7553242F64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1"/>
          </a:xfrm>
          <a:prstGeom prst="rect">
            <a:avLst/>
          </a:prstGeom>
        </p:spPr>
      </p:pic>
      <p:sp>
        <p:nvSpPr>
          <p:cNvPr id="3" name="Subtitle 2">
            <a:extLst>
              <a:ext uri="{FF2B5EF4-FFF2-40B4-BE49-F238E27FC236}">
                <a16:creationId xmlns:a16="http://schemas.microsoft.com/office/drawing/2014/main" id="{60F04AFD-CEAF-D96A-9FBC-950044545866}"/>
              </a:ext>
            </a:extLst>
          </p:cNvPr>
          <p:cNvSpPr>
            <a:spLocks noGrp="1"/>
          </p:cNvSpPr>
          <p:nvPr>
            <p:ph type="subTitle" idx="1" hasCustomPrompt="1"/>
          </p:nvPr>
        </p:nvSpPr>
        <p:spPr>
          <a:xfrm>
            <a:off x="609598" y="1918337"/>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5" name="Text Placeholder 9">
            <a:extLst>
              <a:ext uri="{FF2B5EF4-FFF2-40B4-BE49-F238E27FC236}">
                <a16:creationId xmlns:a16="http://schemas.microsoft.com/office/drawing/2014/main" id="{0187CBED-F3F8-A0AE-DBEA-EEEA1D2E7660}"/>
              </a:ext>
            </a:extLst>
          </p:cNvPr>
          <p:cNvSpPr>
            <a:spLocks noGrp="1"/>
          </p:cNvSpPr>
          <p:nvPr>
            <p:ph type="body" sz="quarter" idx="11" hasCustomPrompt="1"/>
          </p:nvPr>
        </p:nvSpPr>
        <p:spPr>
          <a:xfrm>
            <a:off x="609598" y="5261981"/>
            <a:ext cx="3797302" cy="369332"/>
          </a:xfrm>
        </p:spPr>
        <p:txBody>
          <a:bodyPr wrap="square"/>
          <a:lstStyle>
            <a:lvl1pPr marL="0" indent="0">
              <a:spcAft>
                <a:spcPts val="0"/>
              </a:spcAft>
              <a:buNone/>
              <a:defRPr sz="2000" b="0" i="0" cap="none" spc="0" baseline="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 (pronouns)</a:t>
            </a:r>
          </a:p>
        </p:txBody>
      </p:sp>
      <p:sp>
        <p:nvSpPr>
          <p:cNvPr id="21" name="Rounded Rectangle 20">
            <a:extLst>
              <a:ext uri="{FF2B5EF4-FFF2-40B4-BE49-F238E27FC236}">
                <a16:creationId xmlns:a16="http://schemas.microsoft.com/office/drawing/2014/main" id="{55857500-2C8E-9211-5B61-DC83BC3450CB}"/>
              </a:ext>
            </a:extLst>
          </p:cNvPr>
          <p:cNvSpPr/>
          <p:nvPr userDrawn="1"/>
        </p:nvSpPr>
        <p:spPr>
          <a:xfrm>
            <a:off x="609598" y="304800"/>
            <a:ext cx="2993681" cy="288951"/>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b="0" i="0" dirty="0" err="1">
              <a:solidFill>
                <a:schemeClr val="tx1"/>
              </a:solidFill>
              <a:latin typeface="Amazon Ember Display" panose="020F0603020204020204" pitchFamily="34" charset="0"/>
            </a:endParaRPr>
          </a:p>
        </p:txBody>
      </p:sp>
      <p:sp>
        <p:nvSpPr>
          <p:cNvPr id="6" name="Text Placeholder 7">
            <a:extLst>
              <a:ext uri="{FF2B5EF4-FFF2-40B4-BE49-F238E27FC236}">
                <a16:creationId xmlns:a16="http://schemas.microsoft.com/office/drawing/2014/main" id="{17F887A3-28C2-6DE9-5807-21C410AB73B1}"/>
              </a:ext>
            </a:extLst>
          </p:cNvPr>
          <p:cNvSpPr>
            <a:spLocks noGrp="1"/>
          </p:cNvSpPr>
          <p:nvPr>
            <p:ph type="body" sz="quarter" idx="10" hasCustomPrompt="1"/>
          </p:nvPr>
        </p:nvSpPr>
        <p:spPr>
          <a:xfrm>
            <a:off x="672969" y="332014"/>
            <a:ext cx="6477002" cy="230832"/>
          </a:xfrm>
        </p:spPr>
        <p:txBody>
          <a:bodyPr wrap="square"/>
          <a:lstStyle>
            <a:lvl1pPr marL="0" indent="0">
              <a:spcAft>
                <a:spcPts val="0"/>
              </a:spcAft>
              <a:buNone/>
              <a:defRPr sz="1000" b="0" i="0" cap="all" spc="200" baseline="0">
                <a:solidFill>
                  <a:schemeClr val="tx2"/>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session ID if required</a:t>
            </a:r>
          </a:p>
        </p:txBody>
      </p:sp>
      <p:sp>
        <p:nvSpPr>
          <p:cNvPr id="7" name="Text Placeholder 11">
            <a:extLst>
              <a:ext uri="{FF2B5EF4-FFF2-40B4-BE49-F238E27FC236}">
                <a16:creationId xmlns:a16="http://schemas.microsoft.com/office/drawing/2014/main" id="{BBFEBE6D-8293-FD48-7C86-4989B458ECE3}"/>
              </a:ext>
            </a:extLst>
          </p:cNvPr>
          <p:cNvSpPr>
            <a:spLocks noGrp="1"/>
          </p:cNvSpPr>
          <p:nvPr>
            <p:ph type="body" sz="quarter" idx="12" hasCustomPrompt="1"/>
          </p:nvPr>
        </p:nvSpPr>
        <p:spPr>
          <a:xfrm>
            <a:off x="609598" y="5674769"/>
            <a:ext cx="3797302" cy="535531"/>
          </a:xfrm>
        </p:spPr>
        <p:txBody>
          <a:bodyPr wrap="square"/>
          <a:lstStyle>
            <a:lvl1pPr marL="0" indent="0">
              <a:spcAft>
                <a:spcPts val="3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job title</a:t>
            </a:r>
            <a:br>
              <a:rPr lang="en-US" dirty="0"/>
            </a:br>
            <a:r>
              <a:rPr lang="en-US" dirty="0"/>
              <a:t>Speaker company</a:t>
            </a:r>
          </a:p>
        </p:txBody>
      </p:sp>
      <p:sp>
        <p:nvSpPr>
          <p:cNvPr id="8" name="TextBox 7">
            <a:extLst>
              <a:ext uri="{FF2B5EF4-FFF2-40B4-BE49-F238E27FC236}">
                <a16:creationId xmlns:a16="http://schemas.microsoft.com/office/drawing/2014/main" id="{0F412FE6-3787-9446-924A-F202645A1CFC}"/>
              </a:ext>
            </a:extLst>
          </p:cNvPr>
          <p:cNvSpPr txBox="1"/>
          <p:nvPr userDrawn="1"/>
        </p:nvSpPr>
        <p:spPr>
          <a:xfrm>
            <a:off x="504476"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
        <p:nvSpPr>
          <p:cNvPr id="22" name="TextBox 21">
            <a:extLst>
              <a:ext uri="{FF2B5EF4-FFF2-40B4-BE49-F238E27FC236}">
                <a16:creationId xmlns:a16="http://schemas.microsoft.com/office/drawing/2014/main" id="{19ABE821-C29F-8323-0B26-4C07043DC762}"/>
              </a:ext>
            </a:extLst>
          </p:cNvPr>
          <p:cNvSpPr txBox="1"/>
          <p:nvPr userDrawn="1"/>
        </p:nvSpPr>
        <p:spPr>
          <a:xfrm>
            <a:off x="-135802" y="2471596"/>
            <a:ext cx="65" cy="369332"/>
          </a:xfrm>
          <a:prstGeom prst="rect">
            <a:avLst/>
          </a:prstGeom>
          <a:noFill/>
        </p:spPr>
        <p:txBody>
          <a:bodyPr wrap="none" lIns="0" rIns="0" rtlCol="0">
            <a:spAutoFit/>
          </a:bodyPr>
          <a:lstStyle/>
          <a:p>
            <a:pPr algn="l"/>
            <a:endParaRPr lang="en-US" b="0" i="0" dirty="0" err="1">
              <a:latin typeface="Amazon Ember Display" panose="020F0603020204020204" pitchFamily="34" charset="0"/>
            </a:endParaRPr>
          </a:p>
        </p:txBody>
      </p:sp>
      <p:sp>
        <p:nvSpPr>
          <p:cNvPr id="23" name="Title 1">
            <a:extLst>
              <a:ext uri="{FF2B5EF4-FFF2-40B4-BE49-F238E27FC236}">
                <a16:creationId xmlns:a16="http://schemas.microsoft.com/office/drawing/2014/main" id="{10165371-E8F4-C898-9295-C3E433A3EF22}"/>
              </a:ext>
            </a:extLst>
          </p:cNvPr>
          <p:cNvSpPr>
            <a:spLocks noGrp="1"/>
          </p:cNvSpPr>
          <p:nvPr>
            <p:ph type="ctrTitle" hasCustomPrompt="1"/>
          </p:nvPr>
        </p:nvSpPr>
        <p:spPr>
          <a:xfrm>
            <a:off x="489278" y="928262"/>
            <a:ext cx="6460999" cy="923330"/>
          </a:xfrm>
          <a:prstGeom prst="rect">
            <a:avLst/>
          </a:prstGeom>
        </p:spPr>
        <p:txBody>
          <a:bodyPr wrap="square" anchor="t" anchorCtr="0"/>
          <a:lstStyle>
            <a:lvl1pPr algn="l">
              <a:defRPr sz="6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title</a:t>
            </a:r>
          </a:p>
        </p:txBody>
      </p:sp>
      <p:pic>
        <p:nvPicPr>
          <p:cNvPr id="10" name="Picture 9">
            <a:extLst>
              <a:ext uri="{FF2B5EF4-FFF2-40B4-BE49-F238E27FC236}">
                <a16:creationId xmlns:a16="http://schemas.microsoft.com/office/drawing/2014/main" id="{1D45EB7E-B60E-0A55-8AB4-0421DDF33C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05455" y="5759695"/>
            <a:ext cx="740228" cy="442870"/>
          </a:xfrm>
          <a:prstGeom prst="rect">
            <a:avLst/>
          </a:prstGeom>
        </p:spPr>
      </p:pic>
    </p:spTree>
    <p:extLst>
      <p:ext uri="{BB962C8B-B14F-4D97-AF65-F5344CB8AC3E}">
        <p14:creationId xmlns:p14="http://schemas.microsoft.com/office/powerpoint/2010/main" val="344796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0"/>
            <a:ext cx="5248274" cy="2574038"/>
          </a:xfrm>
        </p:spPr>
        <p:txBody>
          <a:bodyPr/>
          <a:lstStyle>
            <a:lvl1pPr marL="0" indent="0">
              <a:spcAft>
                <a:spcPts val="18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598"/>
            <a:ext cx="5248276" cy="2574038"/>
          </a:xfrm>
        </p:spPr>
        <p:txBody>
          <a:bodyPr/>
          <a:lstStyle>
            <a:lvl1pPr marL="0" indent="0">
              <a:spcAft>
                <a:spcPts val="18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spcAft>
                <a:spcPts val="1800"/>
              </a:spcAft>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619125" y="1455968"/>
            <a:ext cx="10972800" cy="341632"/>
          </a:xfrm>
        </p:spPr>
        <p:txBody>
          <a:bodyPr/>
          <a:lstStyle>
            <a:lvl1pPr marL="0" indent="0">
              <a:buNone/>
              <a:defRPr lang="en-US" sz="1800" b="0" i="0" kern="1200" cap="none" spc="0" baseline="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lvl1pPr>
              <a:defRPr b="0" i="0">
                <a:latin typeface="Amazon Ember Display" panose="020F0603020204020204" pitchFamily="34" charset="0"/>
              </a:defRPr>
            </a:lvl1pPr>
          </a:lstStyle>
          <a:p>
            <a:fld id="{344B5C68-7AAF-714C-BA5C-79EE2A2BF521}" type="datetime1">
              <a:rPr lang="en-US" smtClean="0"/>
              <a:pPr/>
              <a:t>5/27/26</a:t>
            </a:fld>
            <a:endParaRPr lang="en-US" dirty="0"/>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07811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1"/>
            <a:ext cx="5248274" cy="1983107"/>
          </a:xfrm>
        </p:spPr>
        <p:txBody>
          <a:bodyPr/>
          <a:lstStyle>
            <a:lvl1pPr marL="342900" indent="-342900">
              <a:buFont typeface="Arial" panose="020B0604020202020204" pitchFamily="34" charset="0"/>
              <a:buChar char="•"/>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800100" indent="-342900">
              <a:buFont typeface="Arial" panose="020B0604020202020204" pitchFamily="34" charset="0"/>
              <a:buChar char="•"/>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1200150" indent="-285750">
              <a:buFont typeface="Arial" panose="020B0604020202020204" pitchFamily="34" charset="0"/>
              <a:buChar char="•"/>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657350" indent="-285750">
              <a:buFont typeface="Arial" panose="020B0604020202020204" pitchFamily="34" charset="0"/>
              <a:buChar char="•"/>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2114550" indent="-285750">
              <a:buFont typeface="Arial" panose="020B0604020202020204" pitchFamily="34" charset="0"/>
              <a:buChar char="•"/>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600"/>
            <a:ext cx="5248276" cy="1983107"/>
          </a:xfrm>
        </p:spPr>
        <p:txBody>
          <a:bodyPr/>
          <a:lstStyle>
            <a:lvl1pPr marL="342900" indent="-342900">
              <a:buFont typeface="Arial" panose="020B0604020202020204" pitchFamily="34" charset="0"/>
              <a:buChar char="•"/>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800100" indent="-342900">
              <a:buFont typeface="Arial" panose="020B0604020202020204" pitchFamily="34" charset="0"/>
              <a:buChar char="•"/>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1200150" indent="-285750">
              <a:buFont typeface="Arial" panose="020B0604020202020204" pitchFamily="34" charset="0"/>
              <a:buChar char="•"/>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657350" indent="-285750">
              <a:buFont typeface="Arial" panose="020B0604020202020204" pitchFamily="34" charset="0"/>
              <a:buChar char="•"/>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2114550" indent="-285750">
              <a:buFont typeface="Arial" panose="020B0604020202020204" pitchFamily="34" charset="0"/>
              <a:buChar char="•"/>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619125" y="1455968"/>
            <a:ext cx="10972800" cy="341632"/>
          </a:xfrm>
        </p:spPr>
        <p:txBody>
          <a:bodyPr/>
          <a:lstStyle>
            <a:lvl1pPr marL="0" indent="0">
              <a:buNone/>
              <a:defRPr lang="en-US" sz="1800" b="0" i="0" kern="1200" cap="none" spc="0" baseline="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lvl1pPr>
              <a:defRPr b="0" i="0">
                <a:latin typeface="Amazon Ember Display" panose="020F0603020204020204" pitchFamily="34" charset="0"/>
              </a:defRPr>
            </a:lvl1pPr>
          </a:lstStyle>
          <a:p>
            <a:fld id="{122D055C-F955-814B-8E36-6633B2B2BF72}" type="datetime1">
              <a:rPr lang="en-US" smtClean="0"/>
              <a:pPr/>
              <a:t>5/27/26</a:t>
            </a:fld>
            <a:endParaRPr lang="en-US" dirty="0"/>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84799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1763FF7-5605-71F8-6697-EB254219C7B0}"/>
              </a:ext>
            </a:extLst>
          </p:cNvPr>
          <p:cNvSpPr/>
          <p:nvPr userDrawn="1"/>
        </p:nvSpPr>
        <p:spPr>
          <a:xfrm>
            <a:off x="512957" y="501806"/>
            <a:ext cx="11240428" cy="5708494"/>
          </a:xfrm>
          <a:prstGeom prst="roundRect">
            <a:avLst>
              <a:gd name="adj" fmla="val 1532"/>
            </a:avLst>
          </a:prstGeom>
          <a:solidFill>
            <a:srgbClr val="1D262F"/>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b="0" i="0" dirty="0" err="1">
              <a:solidFill>
                <a:schemeClr val="tx1"/>
              </a:solidFill>
              <a:latin typeface="Amazon Ember Display" panose="020F0603020204020204" pitchFamily="34" charset="0"/>
            </a:endParaRP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1540082" y="4127500"/>
            <a:ext cx="8067261" cy="369332"/>
          </a:xfrm>
        </p:spPr>
        <p:txBody>
          <a:bodyPr/>
          <a:lstStyle>
            <a:lvl1pPr marL="0" indent="0">
              <a:spcAft>
                <a:spcPts val="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1540082" y="4496832"/>
            <a:ext cx="8067261" cy="313932"/>
          </a:xfrm>
        </p:spPr>
        <p:txBody>
          <a:bodyPr/>
          <a:lstStyle>
            <a:lvl1pPr marL="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lvl1pPr>
              <a:defRPr b="0" i="0">
                <a:latin typeface="Amazon Ember Display" panose="020F0603020204020204" pitchFamily="34" charset="0"/>
              </a:defRPr>
            </a:lvl1pPr>
          </a:lstStyle>
          <a:p>
            <a:fld id="{82BEA218-CD6F-B44E-B26C-C64BF244E0F0}" type="datetime1">
              <a:rPr lang="en-US" smtClean="0"/>
              <a:pPr/>
              <a:t>5/27/26</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pic>
        <p:nvPicPr>
          <p:cNvPr id="15" name="Picture 14">
            <a:extLst>
              <a:ext uri="{FF2B5EF4-FFF2-40B4-BE49-F238E27FC236}">
                <a16:creationId xmlns:a16="http://schemas.microsoft.com/office/drawing/2014/main" id="{39B32C00-084F-28C0-BB8F-C28174CF1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5928" y="1942480"/>
            <a:ext cx="398998" cy="338709"/>
          </a:xfrm>
          <a:prstGeom prst="rect">
            <a:avLst/>
          </a:prstGeom>
        </p:spPr>
      </p:pic>
      <p:sp>
        <p:nvSpPr>
          <p:cNvPr id="16" name="Title 1">
            <a:extLst>
              <a:ext uri="{FF2B5EF4-FFF2-40B4-BE49-F238E27FC236}">
                <a16:creationId xmlns:a16="http://schemas.microsoft.com/office/drawing/2014/main" id="{B57A2FB6-579C-8BDA-C03C-733FDD502CE2}"/>
              </a:ext>
            </a:extLst>
          </p:cNvPr>
          <p:cNvSpPr>
            <a:spLocks noGrp="1"/>
          </p:cNvSpPr>
          <p:nvPr>
            <p:ph type="title" hasCustomPrompt="1"/>
          </p:nvPr>
        </p:nvSpPr>
        <p:spPr>
          <a:xfrm>
            <a:off x="1540082" y="1975199"/>
            <a:ext cx="8067261" cy="1920526"/>
          </a:xfrm>
          <a:prstGeom prst="rect">
            <a:avLst/>
          </a:prstGeom>
        </p:spPr>
        <p:txBody>
          <a:bodyPr anchor="b" anchorCtr="0"/>
          <a:lstStyle>
            <a:lvl1pPr>
              <a:defRPr sz="4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quote here. Reposition quote mark graphics to frame the quote.</a:t>
            </a:r>
          </a:p>
        </p:txBody>
      </p:sp>
    </p:spTree>
    <p:extLst>
      <p:ext uri="{BB962C8B-B14F-4D97-AF65-F5344CB8AC3E}">
        <p14:creationId xmlns:p14="http://schemas.microsoft.com/office/powerpoint/2010/main" val="433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64">
          <p15:clr>
            <a:srgbClr val="FBAE40"/>
          </p15:clr>
        </p15:guide>
        <p15:guide id="2" orient="horz" pos="259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Gradient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8D0445-6250-D8A7-DA99-8E3E6B1939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1540082" y="1975199"/>
            <a:ext cx="8067261" cy="1920526"/>
          </a:xfrm>
          <a:prstGeom prst="rect">
            <a:avLst/>
          </a:prstGeom>
        </p:spPr>
        <p:txBody>
          <a:bodyPr anchor="b" anchorCtr="0"/>
          <a:lstStyle>
            <a:lvl1pPr>
              <a:defRPr sz="4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quote here. Reposition quote mark graphics to frame the quote.</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1540082" y="4127500"/>
            <a:ext cx="8067261" cy="369332"/>
          </a:xfrm>
        </p:spPr>
        <p:txBody>
          <a:bodyPr/>
          <a:lstStyle>
            <a:lvl1pPr marL="0" indent="0">
              <a:spcAft>
                <a:spcPts val="0"/>
              </a:spcAft>
              <a:buNone/>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1540082" y="4496832"/>
            <a:ext cx="8067261" cy="313932"/>
          </a:xfrm>
        </p:spPr>
        <p:txBody>
          <a:bodyPr/>
          <a:lstStyle>
            <a:lvl1pPr marL="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lvl1pPr>
              <a:defRPr b="0" i="0">
                <a:latin typeface="Amazon Ember Display" panose="020F0603020204020204" pitchFamily="34" charset="0"/>
              </a:defRPr>
            </a:lvl1pPr>
          </a:lstStyle>
          <a:p>
            <a:fld id="{82BEA218-CD6F-B44E-B26C-C64BF244E0F0}" type="datetime1">
              <a:rPr lang="en-US" smtClean="0"/>
              <a:pPr/>
              <a:t>5/27/26</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
        <p:nvSpPr>
          <p:cNvPr id="12" name="TextBox 11">
            <a:extLst>
              <a:ext uri="{FF2B5EF4-FFF2-40B4-BE49-F238E27FC236}">
                <a16:creationId xmlns:a16="http://schemas.microsoft.com/office/drawing/2014/main" id="{59FA2AE2-2071-6FBA-C0DF-DC91D9C45E81}"/>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pic>
        <p:nvPicPr>
          <p:cNvPr id="14" name="Picture 13">
            <a:extLst>
              <a:ext uri="{FF2B5EF4-FFF2-40B4-BE49-F238E27FC236}">
                <a16:creationId xmlns:a16="http://schemas.microsoft.com/office/drawing/2014/main" id="{3216E5BB-D7F1-57B7-F47C-38FAC1D8C9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295" y="6338002"/>
            <a:ext cx="365760" cy="218830"/>
          </a:xfrm>
          <a:prstGeom prst="rect">
            <a:avLst/>
          </a:prstGeom>
        </p:spPr>
      </p:pic>
      <p:pic>
        <p:nvPicPr>
          <p:cNvPr id="6" name="Picture 5">
            <a:extLst>
              <a:ext uri="{FF2B5EF4-FFF2-40B4-BE49-F238E27FC236}">
                <a16:creationId xmlns:a16="http://schemas.microsoft.com/office/drawing/2014/main" id="{4ABE8694-CEBE-FC6B-2826-A3C160A8106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65928" y="1942480"/>
            <a:ext cx="398997" cy="338709"/>
          </a:xfrm>
          <a:prstGeom prst="rect">
            <a:avLst/>
          </a:prstGeom>
        </p:spPr>
      </p:pic>
    </p:spTree>
    <p:extLst>
      <p:ext uri="{BB962C8B-B14F-4D97-AF65-F5344CB8AC3E}">
        <p14:creationId xmlns:p14="http://schemas.microsoft.com/office/powerpoint/2010/main" val="414569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73436"/>
            <a:ext cx="7823200" cy="1311128"/>
          </a:xfrm>
          <a:prstGeom prst="rect">
            <a:avLst/>
          </a:prstGeom>
        </p:spPr>
        <p:txBody>
          <a:bodyPr anchor="ctr" anchorCtr="0"/>
          <a:lstStyle>
            <a:lvl1pPr>
              <a:defRPr sz="4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Video or demo divider: Enter “Video” or “Demo” here</a:t>
            </a:r>
          </a:p>
        </p:txBody>
      </p:sp>
    </p:spTree>
    <p:extLst>
      <p:ext uri="{BB962C8B-B14F-4D97-AF65-F5344CB8AC3E}">
        <p14:creationId xmlns:p14="http://schemas.microsoft.com/office/powerpoint/2010/main" val="234220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12192000" cy="6858000"/>
          </a:xfrm>
          <a:solidFill>
            <a:schemeClr val="bg2"/>
          </a:solidFill>
        </p:spPr>
        <p:txBody>
          <a:bodyPr lIns="548640" anchor="ctr">
            <a:noAutofit/>
          </a:bodyPr>
          <a:lstStyle>
            <a:lvl1pPr marL="0" indent="0" algn="ctr">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a:t>Click icon to add media</a:t>
            </a:r>
            <a:endParaRPr lang="en-US" dirty="0"/>
          </a:p>
        </p:txBody>
      </p:sp>
    </p:spTree>
    <p:extLst>
      <p:ext uri="{BB962C8B-B14F-4D97-AF65-F5344CB8AC3E}">
        <p14:creationId xmlns:p14="http://schemas.microsoft.com/office/powerpoint/2010/main" val="329384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539262" y="914401"/>
            <a:ext cx="10972800" cy="646331"/>
          </a:xfrm>
          <a:prstGeom prst="rect">
            <a:avLst/>
          </a:prstGeom>
        </p:spPr>
        <p:txBody>
          <a:bodyPr anchor="t" anchorCtr="0">
            <a:norm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6210300" y="1714501"/>
            <a:ext cx="5372100" cy="2232406"/>
          </a:xfrm>
        </p:spPr>
        <p:txBody>
          <a:bodyPr/>
          <a:lstStyle>
            <a:lvl1pPr marL="457200" indent="-457200">
              <a:buFont typeface="Arial" panose="020B0604020202020204" pitchFamily="34" charset="0"/>
              <a:buChar char="•"/>
              <a:defRPr sz="28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800100" indent="-342900">
              <a:buFont typeface="Arial" panose="020B0604020202020204" pitchFamily="34" charset="0"/>
              <a:buChar char="•"/>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1257300" indent="-342900">
              <a:buFont typeface="Arial" panose="020B0604020202020204" pitchFamily="34" charset="0"/>
              <a:buChar char="•"/>
              <a:defRPr sz="20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657350" indent="-285750">
              <a:buFont typeface="Arial" panose="020B0604020202020204" pitchFamily="34" charset="0"/>
              <a:buChar char="•"/>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2114550" indent="-285750">
              <a:buFont typeface="Arial" panose="020B0604020202020204" pitchFamily="34" charset="0"/>
              <a:buChar char="•"/>
              <a:defRPr sz="18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vl6pPr>
              <a:defRPr sz="2000"/>
            </a:lvl6pPr>
            <a:lvl7pPr>
              <a:defRPr sz="2000"/>
            </a:lvl7pPr>
            <a:lvl8pPr>
              <a:defRPr sz="2000"/>
            </a:lvl8pPr>
            <a:lvl9pPr>
              <a:defRPr sz="2000"/>
            </a:lvl9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609598" y="1725611"/>
            <a:ext cx="5372101" cy="313932"/>
          </a:xfrm>
        </p:spPr>
        <p:txBody>
          <a:bodyPr/>
          <a:lstStyle>
            <a:lvl1pPr marL="0" indent="0">
              <a:buNone/>
              <a:defRPr sz="1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descriptive text here</a:t>
            </a:r>
          </a:p>
        </p:txBody>
      </p:sp>
    </p:spTree>
    <p:extLst>
      <p:ext uri="{BB962C8B-B14F-4D97-AF65-F5344CB8AC3E}">
        <p14:creationId xmlns:p14="http://schemas.microsoft.com/office/powerpoint/2010/main" val="44439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B9EFE0-8E44-C90C-B937-EC90601AF0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5" y="3621643"/>
            <a:ext cx="1994088" cy="369332"/>
          </a:xfrm>
        </p:spPr>
        <p:txBody>
          <a:bodyPr anchor="b" anchorCtr="0"/>
          <a:lstStyle>
            <a:lvl1pPr marL="0" indent="0">
              <a:buNone/>
              <a:defRPr sz="2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14625" y="3621643"/>
            <a:ext cx="1994088" cy="369332"/>
          </a:xfrm>
        </p:spPr>
        <p:txBody>
          <a:bodyPr anchor="b" anchorCtr="0"/>
          <a:lstStyle>
            <a:lvl1pPr marL="0" indent="0">
              <a:buNone/>
              <a:defRPr sz="2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146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10125" y="3621643"/>
            <a:ext cx="1994088" cy="369332"/>
          </a:xfrm>
        </p:spPr>
        <p:txBody>
          <a:bodyPr anchor="b" anchorCtr="0"/>
          <a:lstStyle>
            <a:lvl1pPr marL="0" indent="0">
              <a:buNone/>
              <a:defRPr sz="20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10125" y="3990975"/>
            <a:ext cx="1994088" cy="535531"/>
          </a:xfrm>
        </p:spPr>
        <p:txBody>
          <a:bodyPr/>
          <a:lstStyle>
            <a:lvl1pPr marL="0" indent="0">
              <a:spcAft>
                <a:spcPts val="600"/>
              </a:spcAft>
              <a:buNone/>
              <a:defRPr sz="1600" b="0" i="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b="0" i="0" dirty="0">
                <a:solidFill>
                  <a:schemeClr val="tx2"/>
                </a:solidFill>
                <a:latin typeface="Amazon Ember Display" panose="020F0603020204020204" pitchFamily="34" charset="0"/>
              </a:rPr>
              <a:t>Thank you!</a:t>
            </a:r>
          </a:p>
        </p:txBody>
      </p:sp>
      <p:pic>
        <p:nvPicPr>
          <p:cNvPr id="4" name="Picture 3">
            <a:extLst>
              <a:ext uri="{FF2B5EF4-FFF2-40B4-BE49-F238E27FC236}">
                <a16:creationId xmlns:a16="http://schemas.microsoft.com/office/drawing/2014/main" id="{DF991574-CEFD-26D9-588F-1C0FFBCDA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2686" y="5616413"/>
            <a:ext cx="979714" cy="586152"/>
          </a:xfrm>
          <a:prstGeom prst="rect">
            <a:avLst/>
          </a:prstGeom>
        </p:spPr>
      </p:pic>
      <p:sp>
        <p:nvSpPr>
          <p:cNvPr id="2" name="TextBox 1">
            <a:extLst>
              <a:ext uri="{FF2B5EF4-FFF2-40B4-BE49-F238E27FC236}">
                <a16:creationId xmlns:a16="http://schemas.microsoft.com/office/drawing/2014/main" id="{EA8C7E34-CF30-2AED-4C9C-32CE310B5A51}"/>
              </a:ext>
            </a:extLst>
          </p:cNvPr>
          <p:cNvSpPr txBox="1"/>
          <p:nvPr userDrawn="1"/>
        </p:nvSpPr>
        <p:spPr>
          <a:xfrm>
            <a:off x="527767" y="6017899"/>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Tree>
    <p:extLst>
      <p:ext uri="{BB962C8B-B14F-4D97-AF65-F5344CB8AC3E}">
        <p14:creationId xmlns:p14="http://schemas.microsoft.com/office/powerpoint/2010/main" val="66683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6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361C3B-4A14-5F26-5768-6B75326001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a:xfrm>
            <a:off x="525376" y="914401"/>
            <a:ext cx="10972800" cy="5909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3549690"/>
          </a:xfrm>
        </p:spPr>
        <p:txBody>
          <a:bodyPr/>
          <a:lstStyle>
            <a:lvl1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0" indent="0">
              <a:spcAft>
                <a:spcPts val="3000"/>
              </a:spcAft>
              <a:buNone/>
              <a:defRPr sz="2400"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lvl1pPr>
              <a:defRPr b="0" i="0">
                <a:latin typeface="Amazon Ember Display" panose="020F0603020204020204" pitchFamily="34" charset="0"/>
              </a:defRPr>
            </a:lvl1pPr>
          </a:lstStyle>
          <a:p>
            <a:fld id="{06736434-7E81-994B-854B-1BF33F160A0D}" type="datetime1">
              <a:rPr lang="en-US" smtClean="0"/>
              <a:pPr/>
              <a:t>5/27/26</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67216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09600" y="914401"/>
            <a:ext cx="10972800" cy="590931"/>
          </a:xfrm>
          <a:prstGeom prst="rect">
            <a:avLst/>
          </a:prstGeom>
        </p:spPr>
        <p:txBody>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lvl1pPr>
              <a:defRPr b="0" i="0">
                <a:latin typeface="Amazon Ember Display" panose="020F0603020204020204" pitchFamily="34" charset="0"/>
              </a:defRPr>
            </a:lvl1pPr>
          </a:lstStyle>
          <a:p>
            <a:fld id="{9600D62F-E191-C046-B6EA-E79BE99AA24A}" type="datetime1">
              <a:rPr lang="en-US" smtClean="0"/>
              <a:pPr/>
              <a:t>5/27/26</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60736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609600" y="1455968"/>
            <a:ext cx="10972800" cy="341632"/>
          </a:xfrm>
        </p:spPr>
        <p:txBody>
          <a:bodyPr/>
          <a:lstStyle>
            <a:lvl1pPr marL="0" indent="0">
              <a:buNone/>
              <a:defRPr sz="1800" b="0" i="0" cap="none" spc="0" baseline="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US" dirty="0"/>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lvl1pPr>
              <a:defRPr b="0" i="0">
                <a:latin typeface="Amazon Ember Display" panose="020F0603020204020204" pitchFamily="34" charset="0"/>
              </a:defRPr>
            </a:lvl1pPr>
          </a:lstStyle>
          <a:p>
            <a:fld id="{31D3B374-854B-EF47-9B56-0018B9F83111}" type="datetime1">
              <a:rPr lang="en-US" smtClean="0"/>
              <a:pPr/>
              <a:t>5/27/26</a:t>
            </a:fld>
            <a:endParaRPr lang="en-US" dirty="0"/>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46774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lvl1pPr>
              <a:defRPr b="0" i="0">
                <a:latin typeface="Amazon Ember Display" panose="020F0603020204020204" pitchFamily="34" charset="0"/>
              </a:defRPr>
            </a:lvl1pPr>
          </a:lstStyle>
          <a:p>
            <a:fld id="{238B2222-37A4-5449-B1D9-9B13ADA59E84}" type="datetime1">
              <a:rPr lang="en-US" smtClean="0"/>
              <a:pPr/>
              <a:t>5/27/26</a:t>
            </a:fld>
            <a:endParaRPr lang="en-US" dirty="0"/>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82539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2767937"/>
          </a:xfrm>
        </p:spPr>
        <p:txBody>
          <a:bodyPr/>
          <a:lstStyle>
            <a:lvl1pPr marL="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lvl1pPr>
              <a:defRPr b="0" i="0">
                <a:latin typeface="Amazon Ember Display" panose="020F0603020204020204" pitchFamily="34" charset="0"/>
              </a:defRPr>
            </a:lvl1pPr>
          </a:lstStyle>
          <a:p>
            <a:fld id="{B9026E32-37D5-A446-8A01-9B6BBEB5E690}" type="datetime1">
              <a:rPr lang="en-US" smtClean="0"/>
              <a:pPr/>
              <a:t>5/27/26</a:t>
            </a:fld>
            <a:endParaRPr lang="en-US" dirty="0"/>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79033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1844608"/>
          </a:xfrm>
        </p:spPr>
        <p:txBody>
          <a:bodyPr/>
          <a:lstStyle>
            <a:lvl1pPr marL="457200" indent="-457200">
              <a:buFont typeface="Arial" panose="020B0604020202020204" pitchFamily="34" charset="0"/>
              <a:buChar cha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800100" indent="-342900">
              <a:buFont typeface="Arial" panose="020B0604020202020204" pitchFamily="34" charset="0"/>
              <a:buChar cha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1257300" indent="-342900">
              <a:buFont typeface="Arial" panose="020B0604020202020204" pitchFamily="34" charset="0"/>
              <a:buChar cha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657350" indent="-285750">
              <a:buFont typeface="Arial" panose="020B0604020202020204" pitchFamily="34" charset="0"/>
              <a:buChar cha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2114550" indent="-285750">
              <a:buFont typeface="Arial" panose="020B0604020202020204" pitchFamily="34" charset="0"/>
              <a:buChar char="•"/>
              <a:defRPr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lvl1pPr>
              <a:defRPr b="0" i="0">
                <a:latin typeface="Amazon Ember Display" panose="020F0603020204020204" pitchFamily="34" charset="0"/>
              </a:defRPr>
            </a:lvl1pPr>
          </a:lstStyle>
          <a:p>
            <a:fld id="{F68F78D1-9721-044C-B65C-A6FC97994CEC}" type="datetime1">
              <a:rPr lang="en-US" smtClean="0"/>
              <a:pPr/>
              <a:t>5/27/26</a:t>
            </a:fld>
            <a:endParaRPr lang="en-US" dirty="0"/>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lvl1pPr>
              <a:defRPr b="0" i="0">
                <a:latin typeface="Amazon Ember Display" panose="020F0603020204020204" pitchFamily="34" charset="0"/>
              </a:defRPr>
            </a:lvl1pPr>
          </a:lstStyle>
          <a:p>
            <a:endParaRPr lang="en-US" dirty="0"/>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84401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539262" y="914401"/>
            <a:ext cx="10972800" cy="535531"/>
          </a:xfrm>
          <a:prstGeom prst="rect">
            <a:avLst/>
          </a:prstGeom>
        </p:spPr>
        <p:txBody>
          <a:bodyPr>
            <a:noAutofit/>
          </a:bodyPr>
          <a:lstStyle>
            <a:lvl1pPr>
              <a:defRPr sz="36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33600"/>
            <a:ext cx="10972800" cy="2767937"/>
          </a:xfrm>
        </p:spPr>
        <p:txBody>
          <a:bodyPr/>
          <a:lstStyle>
            <a:lvl1pPr marL="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8575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62865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91440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143000" indent="0">
              <a:spcAft>
                <a:spcPts val="1800"/>
              </a:spcAft>
              <a:buNone/>
              <a:defRPr b="0"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609600" y="1455968"/>
            <a:ext cx="10972800" cy="341632"/>
          </a:xfrm>
        </p:spPr>
        <p:txBody>
          <a:bodyPr/>
          <a:lstStyle>
            <a:lvl1pPr marL="0" indent="0">
              <a:buNone/>
              <a:defRPr lang="en-US" sz="1800" b="0" i="0" kern="1200" cap="none" spc="0" baseline="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Enter subtitle</a:t>
            </a:r>
          </a:p>
        </p:txBody>
      </p:sp>
      <p:sp>
        <p:nvSpPr>
          <p:cNvPr id="4" name="Date Placeholder 3">
            <a:extLst>
              <a:ext uri="{FF2B5EF4-FFF2-40B4-BE49-F238E27FC236}">
                <a16:creationId xmlns:a16="http://schemas.microsoft.com/office/drawing/2014/main" id="{876D2500-AAFD-4464-92DE-45442731C6FD}"/>
              </a:ext>
            </a:extLst>
          </p:cNvPr>
          <p:cNvSpPr>
            <a:spLocks noGrp="1"/>
          </p:cNvSpPr>
          <p:nvPr>
            <p:ph type="dt" sz="half" idx="11"/>
          </p:nvPr>
        </p:nvSpPr>
        <p:spPr/>
        <p:txBody>
          <a:bodyPr/>
          <a:lstStyle>
            <a:lvl1pPr>
              <a:defRPr b="0" i="0">
                <a:latin typeface="Amazon Ember Display" panose="020F0603020204020204" pitchFamily="34" charset="0"/>
              </a:defRPr>
            </a:lvl1pPr>
          </a:lstStyle>
          <a:p>
            <a:fld id="{C4422CFE-CB70-E144-AF43-F0FCE393742F}" type="datetime1">
              <a:rPr lang="en-US" smtClean="0"/>
              <a:pPr/>
              <a:t>5/27/26</a:t>
            </a:fld>
            <a:endParaRPr lang="en-US" dirty="0"/>
          </a:p>
        </p:txBody>
      </p:sp>
      <p:sp>
        <p:nvSpPr>
          <p:cNvPr id="6" name="Footer Placeholder 5">
            <a:extLst>
              <a:ext uri="{FF2B5EF4-FFF2-40B4-BE49-F238E27FC236}">
                <a16:creationId xmlns:a16="http://schemas.microsoft.com/office/drawing/2014/main" id="{77A7C935-E20D-482F-89A5-4255E88216F0}"/>
              </a:ext>
            </a:extLst>
          </p:cNvPr>
          <p:cNvSpPr>
            <a:spLocks noGrp="1"/>
          </p:cNvSpPr>
          <p:nvPr>
            <p:ph type="ftr" sz="quarter" idx="12"/>
          </p:nvPr>
        </p:nvSpPr>
        <p:spPr/>
        <p:txBody>
          <a:bodyPr/>
          <a:lstStyle>
            <a:lvl1pPr>
              <a:defRPr b="0" i="0">
                <a:latin typeface="Amazon Ember Display" panose="020F0603020204020204" pitchFamily="34" charset="0"/>
              </a:defRPr>
            </a:lvl1pPr>
          </a:lstStyle>
          <a:p>
            <a:endParaRPr lang="en-US" dirty="0"/>
          </a:p>
        </p:txBody>
      </p:sp>
      <p:sp>
        <p:nvSpPr>
          <p:cNvPr id="7" name="Slide Number Placeholder 6">
            <a:extLst>
              <a:ext uri="{FF2B5EF4-FFF2-40B4-BE49-F238E27FC236}">
                <a16:creationId xmlns:a16="http://schemas.microsoft.com/office/drawing/2014/main" id="{0E19C1A1-91E5-46D2-97FB-94E48C63B96F}"/>
              </a:ext>
            </a:extLst>
          </p:cNvPr>
          <p:cNvSpPr>
            <a:spLocks noGrp="1"/>
          </p:cNvSpPr>
          <p:nvPr>
            <p:ph type="sldNum" sz="quarter" idx="13"/>
          </p:nvPr>
        </p:nvSpPr>
        <p:spPr/>
        <p:txBody>
          <a:bodyPr/>
          <a:lstStyle>
            <a:lvl1pPr>
              <a:defRPr b="0" i="0">
                <a:latin typeface="Amazon Ember Display" panose="020F0603020204020204" pitchFamily="34" charset="0"/>
              </a:defRPr>
            </a:lvl1p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09595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174A381-7875-51BF-E8F6-ADD8CD0BFC47}"/>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595295" y="6338002"/>
            <a:ext cx="365760" cy="218830"/>
          </a:xfrm>
          <a:prstGeom prst="rect">
            <a:avLst/>
          </a:prstGeom>
        </p:spPr>
      </p:pic>
      <p:sp>
        <p:nvSpPr>
          <p:cNvPr id="7" name="Text Placeholder 2">
            <a:extLst>
              <a:ext uri="{FF2B5EF4-FFF2-40B4-BE49-F238E27FC236}">
                <a16:creationId xmlns:a16="http://schemas.microsoft.com/office/drawing/2014/main" id="{1B6ADCB0-6DD7-43B0-7350-0FCDAB6812CE}"/>
              </a:ext>
            </a:extLst>
          </p:cNvPr>
          <p:cNvSpPr>
            <a:spLocks noGrp="1"/>
          </p:cNvSpPr>
          <p:nvPr>
            <p:ph type="body" idx="1"/>
          </p:nvPr>
        </p:nvSpPr>
        <p:spPr>
          <a:xfrm>
            <a:off x="609600" y="1718983"/>
            <a:ext cx="10972800" cy="1844608"/>
          </a:xfrm>
          <a:prstGeom prst="rect">
            <a:avLst/>
          </a:prstGeom>
        </p:spPr>
        <p:txBody>
          <a:bodyPr vert="horz" wrap="square" lIns="0" tIns="45720" rIns="0" bIns="45720" rtlCol="0">
            <a:sp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3">
            <a:extLst>
              <a:ext uri="{FF2B5EF4-FFF2-40B4-BE49-F238E27FC236}">
                <a16:creationId xmlns:a16="http://schemas.microsoft.com/office/drawing/2014/main" id="{A6D05899-77E5-196B-EA14-086F9A5A5E55}"/>
              </a:ext>
            </a:extLst>
          </p:cNvPr>
          <p:cNvSpPr>
            <a:spLocks noGrp="1"/>
          </p:cNvSpPr>
          <p:nvPr>
            <p:ph type="dt" sz="half" idx="2"/>
          </p:nvPr>
        </p:nvSpPr>
        <p:spPr>
          <a:xfrm>
            <a:off x="838200" y="6953250"/>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Amazon Ember Display" panose="020F0603020204020204" pitchFamily="34" charset="0"/>
              </a:defRPr>
            </a:lvl1pPr>
          </a:lstStyle>
          <a:p>
            <a:fld id="{3B1EF3D5-2436-9240-B6D0-2048A71FFF33}" type="datetime1">
              <a:rPr lang="en-US" smtClean="0"/>
              <a:pPr/>
              <a:t>5/27/26</a:t>
            </a:fld>
            <a:endParaRPr lang="en-US" dirty="0"/>
          </a:p>
        </p:txBody>
      </p:sp>
      <p:sp>
        <p:nvSpPr>
          <p:cNvPr id="9" name="Footer Placeholder 4">
            <a:extLst>
              <a:ext uri="{FF2B5EF4-FFF2-40B4-BE49-F238E27FC236}">
                <a16:creationId xmlns:a16="http://schemas.microsoft.com/office/drawing/2014/main" id="{D22683EA-DD71-1EA1-728E-AE69D57D6485}"/>
              </a:ext>
            </a:extLst>
          </p:cNvPr>
          <p:cNvSpPr>
            <a:spLocks noGrp="1"/>
          </p:cNvSpPr>
          <p:nvPr>
            <p:ph type="ftr" sz="quarter" idx="3"/>
          </p:nvPr>
        </p:nvSpPr>
        <p:spPr>
          <a:xfrm>
            <a:off x="4038600" y="6953250"/>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Amazon Ember Display" panose="020F0603020204020204" pitchFamily="34" charset="0"/>
              </a:defRPr>
            </a:lvl1pPr>
          </a:lstStyle>
          <a:p>
            <a:endParaRPr lang="en-US" dirty="0"/>
          </a:p>
        </p:txBody>
      </p:sp>
      <p:sp>
        <p:nvSpPr>
          <p:cNvPr id="10" name="Slide Number Placeholder 5">
            <a:extLst>
              <a:ext uri="{FF2B5EF4-FFF2-40B4-BE49-F238E27FC236}">
                <a16:creationId xmlns:a16="http://schemas.microsoft.com/office/drawing/2014/main" id="{E9EBCBEF-599C-1ADB-12ED-CECFECA745CE}"/>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b="0" i="0">
                <a:solidFill>
                  <a:schemeClr val="tx2"/>
                </a:solidFill>
                <a:latin typeface="Amazon Ember Display" panose="020F0603020204020204" pitchFamily="34" charset="0"/>
              </a:defRPr>
            </a:lvl1pPr>
          </a:lstStyle>
          <a:p>
            <a:fld id="{EB4B8DE2-A4E8-46E4-8BBF-D75455EFF32C}" type="slidenum">
              <a:rPr lang="en-US" smtClean="0"/>
              <a:pPr/>
              <a:t>‹#›</a:t>
            </a:fld>
            <a:endParaRPr lang="en-US" dirty="0"/>
          </a:p>
        </p:txBody>
      </p:sp>
      <p:sp>
        <p:nvSpPr>
          <p:cNvPr id="11" name="TextBox 10">
            <a:extLst>
              <a:ext uri="{FF2B5EF4-FFF2-40B4-BE49-F238E27FC236}">
                <a16:creationId xmlns:a16="http://schemas.microsoft.com/office/drawing/2014/main" id="{B433C312-F607-20F9-BC64-57A8B6A590DF}"/>
              </a:ext>
            </a:extLst>
          </p:cNvPr>
          <p:cNvSpPr txBox="1"/>
          <p:nvPr userDrawn="1"/>
        </p:nvSpPr>
        <p:spPr>
          <a:xfrm>
            <a:off x="1141084" y="6389813"/>
            <a:ext cx="3937296" cy="184666"/>
          </a:xfrm>
          <a:prstGeom prst="rect">
            <a:avLst/>
          </a:prstGeom>
          <a:noFill/>
        </p:spPr>
        <p:txBody>
          <a:bodyPr wrap="none" rtlCol="0">
            <a:spAutoFit/>
          </a:bodyPr>
          <a:lstStyle/>
          <a:p>
            <a:pPr algn="l"/>
            <a:r>
              <a:rPr lang="en-US" sz="600" b="0" i="0" dirty="0">
                <a:solidFill>
                  <a:schemeClr val="tx2"/>
                </a:solidFill>
                <a:latin typeface="Amazon Ember Display" panose="020F0603020204020204" pitchFamily="34" charset="0"/>
              </a:rPr>
              <a:t>© 2025, Amazon Web Services, Inc. or its affiliates. All rights reserved. Amazon Confidential and Trademark.</a:t>
            </a:r>
          </a:p>
        </p:txBody>
      </p:sp>
      <p:sp>
        <p:nvSpPr>
          <p:cNvPr id="13" name="Title Placeholder 19">
            <a:extLst>
              <a:ext uri="{FF2B5EF4-FFF2-40B4-BE49-F238E27FC236}">
                <a16:creationId xmlns:a16="http://schemas.microsoft.com/office/drawing/2014/main" id="{6BA9B5C3-6371-84F6-B7DD-E715A774767A}"/>
              </a:ext>
            </a:extLst>
          </p:cNvPr>
          <p:cNvSpPr>
            <a:spLocks noGrp="1"/>
          </p:cNvSpPr>
          <p:nvPr>
            <p:ph type="title"/>
          </p:nvPr>
        </p:nvSpPr>
        <p:spPr>
          <a:xfrm>
            <a:off x="609600" y="304800"/>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14" name="Slide Number Placeholder 5">
            <a:extLst>
              <a:ext uri="{FF2B5EF4-FFF2-40B4-BE49-F238E27FC236}">
                <a16:creationId xmlns:a16="http://schemas.microsoft.com/office/drawing/2014/main" id="{3F537074-EC04-07B4-5B9A-060DF4EDD805}"/>
              </a:ext>
            </a:extLst>
          </p:cNvPr>
          <p:cNvSpPr txBox="1">
            <a:spLocks/>
          </p:cNvSpPr>
          <p:nvPr userDrawn="1"/>
        </p:nvSpPr>
        <p:spPr>
          <a:xfrm>
            <a:off x="8929200" y="62894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B8DE2-A4E8-46E4-8BBF-D75455EFF32C}" type="slidenum">
              <a:rPr lang="en-US" b="0" i="0" smtClean="0">
                <a:latin typeface="Amazon Ember Display" panose="020F0603020204020204" pitchFamily="34" charset="0"/>
              </a:rPr>
              <a:pPr/>
              <a:t>‹#›</a:t>
            </a:fld>
            <a:endParaRPr lang="en-US" b="0" i="0" dirty="0">
              <a:latin typeface="Amazon Ember Display" panose="020F0603020204020204" pitchFamily="34" charset="0"/>
            </a:endParaRPr>
          </a:p>
        </p:txBody>
      </p:sp>
    </p:spTree>
    <p:extLst>
      <p:ext uri="{BB962C8B-B14F-4D97-AF65-F5344CB8AC3E}">
        <p14:creationId xmlns:p14="http://schemas.microsoft.com/office/powerpoint/2010/main" val="23077909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xStyles>
    <p:titleStyle>
      <a:lvl1pPr algn="l" defTabSz="914400" rtl="0" eaLnBrk="1" latinLnBrk="0" hangingPunct="1">
        <a:lnSpc>
          <a:spcPct val="90000"/>
        </a:lnSpc>
        <a:spcBef>
          <a:spcPct val="0"/>
        </a:spcBef>
        <a:buNone/>
        <a:defRPr sz="44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800100" indent="-3429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33.svg"/><Relationship Id="rId5" Type="http://schemas.openxmlformats.org/officeDocument/2006/relationships/image" Target="../media/image32.sv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sv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2" Type="http://schemas.openxmlformats.org/officeDocument/2006/relationships/hyperlink" Target="mailto:raoedgar@amazon.com"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4CCF1-61DA-28DB-E2C9-50CDA8F24E05}"/>
              </a:ext>
            </a:extLst>
          </p:cNvPr>
          <p:cNvSpPr>
            <a:spLocks noGrp="1"/>
          </p:cNvSpPr>
          <p:nvPr>
            <p:ph type="ctrTitle"/>
          </p:nvPr>
        </p:nvSpPr>
        <p:spPr>
          <a:xfrm>
            <a:off x="477246" y="2417422"/>
            <a:ext cx="9741792" cy="923330"/>
          </a:xfrm>
        </p:spPr>
        <p:txBody>
          <a:bodyPr>
            <a:normAutofit fontScale="90000"/>
          </a:bodyPr>
          <a:lstStyle/>
          <a:p>
            <a:r>
              <a:rPr lang="es-ES_tradnl" b="1" dirty="0"/>
              <a:t>Transformación digital para el beneficio del ciudadano</a:t>
            </a:r>
          </a:p>
        </p:txBody>
      </p:sp>
      <p:sp>
        <p:nvSpPr>
          <p:cNvPr id="4" name="Text Placeholder 3">
            <a:extLst>
              <a:ext uri="{FF2B5EF4-FFF2-40B4-BE49-F238E27FC236}">
                <a16:creationId xmlns:a16="http://schemas.microsoft.com/office/drawing/2014/main" id="{A25FF7A1-0157-B4B5-D625-EC091FF6AB56}"/>
              </a:ext>
            </a:extLst>
          </p:cNvPr>
          <p:cNvSpPr>
            <a:spLocks noGrp="1"/>
          </p:cNvSpPr>
          <p:nvPr>
            <p:ph type="body" sz="quarter" idx="11"/>
          </p:nvPr>
        </p:nvSpPr>
        <p:spPr>
          <a:xfrm>
            <a:off x="609598" y="4755352"/>
            <a:ext cx="5754132" cy="774571"/>
          </a:xfrm>
        </p:spPr>
        <p:txBody>
          <a:bodyPr/>
          <a:lstStyle/>
          <a:p>
            <a:r>
              <a:rPr lang="es-ES_tradnl" dirty="0"/>
              <a:t>Fernando Carvalho Chaves</a:t>
            </a:r>
          </a:p>
          <a:p>
            <a:r>
              <a:rPr lang="es-ES_tradnl" dirty="0"/>
              <a:t>Director de Arquitectura para Sector Público</a:t>
            </a:r>
          </a:p>
        </p:txBody>
      </p:sp>
    </p:spTree>
    <p:extLst>
      <p:ext uri="{BB962C8B-B14F-4D97-AF65-F5344CB8AC3E}">
        <p14:creationId xmlns:p14="http://schemas.microsoft.com/office/powerpoint/2010/main" val="399738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48768"/>
          </a:xfrm>
          <a:prstGeom prst="rect">
            <a:avLst/>
          </a:prstGeom>
          <a:solidFill>
            <a:srgbClr val="00E5FF"/>
          </a:solidFill>
          <a:ln/>
        </p:spPr>
        <p:txBody>
          <a:bodyPr/>
          <a:lstStyle/>
          <a:p>
            <a:endParaRPr lang="en-US" sz="2400"/>
          </a:p>
        </p:txBody>
      </p:sp>
      <p:sp>
        <p:nvSpPr>
          <p:cNvPr id="3" name="Text 1"/>
          <p:cNvSpPr/>
          <p:nvPr/>
        </p:nvSpPr>
        <p:spPr>
          <a:xfrm>
            <a:off x="609600" y="243840"/>
            <a:ext cx="11880850" cy="670560"/>
          </a:xfrm>
          <a:prstGeom prst="rect">
            <a:avLst/>
          </a:prstGeom>
          <a:noFill/>
          <a:ln/>
        </p:spPr>
        <p:txBody>
          <a:bodyPr wrap="square" lIns="0" tIns="0" rIns="0" bIns="0" rtlCol="0" anchor="ctr"/>
          <a:lstStyle/>
          <a:p>
            <a:r>
              <a:rPr lang="es-ES_tradnl" sz="3467" b="1" noProof="1">
                <a:solidFill>
                  <a:srgbClr val="FFFFFF"/>
                </a:solidFill>
                <a:latin typeface="Arial Black" pitchFamily="34" charset="0"/>
                <a:ea typeface="Arial Black" pitchFamily="34" charset="-122"/>
                <a:cs typeface="Arial Black" pitchFamily="34" charset="-120"/>
              </a:rPr>
              <a:t>GOV.BR - Transformación digital de servicios</a:t>
            </a:r>
            <a:endParaRPr lang="es-ES_tradnl" sz="3467" noProof="1"/>
          </a:p>
        </p:txBody>
      </p:sp>
      <p:sp>
        <p:nvSpPr>
          <p:cNvPr id="4" name="Text 2"/>
          <p:cNvSpPr/>
          <p:nvPr/>
        </p:nvSpPr>
        <p:spPr>
          <a:xfrm>
            <a:off x="609600" y="877824"/>
            <a:ext cx="8534400" cy="426720"/>
          </a:xfrm>
          <a:prstGeom prst="rect">
            <a:avLst/>
          </a:prstGeom>
          <a:noFill/>
          <a:ln/>
        </p:spPr>
        <p:txBody>
          <a:bodyPr wrap="square" lIns="0" tIns="0" rIns="0" bIns="0" rtlCol="0" anchor="ctr"/>
          <a:lstStyle/>
          <a:p>
            <a:r>
              <a:rPr lang="en-US" sz="1600" i="1" dirty="0">
                <a:latin typeface="Arial" pitchFamily="34" charset="0"/>
                <a:ea typeface="Arial" pitchFamily="34" charset="-122"/>
                <a:cs typeface="Arial" pitchFamily="34" charset="-120"/>
              </a:rPr>
              <a:t>Evolução 2017–2024  | Plataforma </a:t>
            </a:r>
            <a:r>
              <a:rPr lang="en-US" sz="1600" i="1" dirty="0" err="1">
                <a:latin typeface="Arial" pitchFamily="34" charset="0"/>
                <a:ea typeface="Arial" pitchFamily="34" charset="-122"/>
                <a:cs typeface="Arial" pitchFamily="34" charset="-120"/>
              </a:rPr>
              <a:t>gob.br</a:t>
            </a:r>
            <a:endParaRPr lang="en-US" sz="1600" dirty="0"/>
          </a:p>
        </p:txBody>
      </p:sp>
      <p:sp>
        <p:nvSpPr>
          <p:cNvPr id="6" name="Shape 3"/>
          <p:cNvSpPr/>
          <p:nvPr/>
        </p:nvSpPr>
        <p:spPr>
          <a:xfrm>
            <a:off x="487680" y="6065472"/>
            <a:ext cx="2621280" cy="633984"/>
          </a:xfrm>
          <a:prstGeom prst="roundRect">
            <a:avLst>
              <a:gd name="adj" fmla="val 9615"/>
            </a:avLst>
          </a:prstGeom>
          <a:solidFill>
            <a:srgbClr val="0D0D0D"/>
          </a:solidFill>
          <a:ln w="6350">
            <a:solidFill>
              <a:srgbClr val="333333"/>
            </a:solidFill>
            <a:prstDash val="solid"/>
          </a:ln>
        </p:spPr>
        <p:txBody>
          <a:bodyPr/>
          <a:lstStyle/>
          <a:p>
            <a:endParaRPr lang="en-US" sz="2400"/>
          </a:p>
        </p:txBody>
      </p:sp>
      <p:sp>
        <p:nvSpPr>
          <p:cNvPr id="7" name="Text 4"/>
          <p:cNvSpPr/>
          <p:nvPr/>
        </p:nvSpPr>
        <p:spPr>
          <a:xfrm>
            <a:off x="609600" y="6077664"/>
            <a:ext cx="2377440" cy="219456"/>
          </a:xfrm>
          <a:prstGeom prst="rect">
            <a:avLst/>
          </a:prstGeom>
          <a:noFill/>
          <a:ln/>
        </p:spPr>
        <p:txBody>
          <a:bodyPr wrap="square" lIns="0" tIns="0" rIns="0" bIns="0" rtlCol="0" anchor="ctr"/>
          <a:lstStyle/>
          <a:p>
            <a:r>
              <a:rPr lang="en-US" sz="933" b="1" kern="0" spc="133" dirty="0">
                <a:solidFill>
                  <a:srgbClr val="666666"/>
                </a:solidFill>
                <a:latin typeface="Arial" pitchFamily="34" charset="0"/>
                <a:ea typeface="Arial" pitchFamily="34" charset="-122"/>
                <a:cs typeface="Arial" pitchFamily="34" charset="-120"/>
              </a:rPr>
              <a:t>CRECIMIENTO DIGITAL</a:t>
            </a:r>
            <a:endParaRPr lang="en-US" sz="933" dirty="0"/>
          </a:p>
        </p:txBody>
      </p:sp>
      <p:sp>
        <p:nvSpPr>
          <p:cNvPr id="8" name="Text 5"/>
          <p:cNvSpPr/>
          <p:nvPr/>
        </p:nvSpPr>
        <p:spPr>
          <a:xfrm>
            <a:off x="609599" y="6248352"/>
            <a:ext cx="2122449" cy="390144"/>
          </a:xfrm>
          <a:prstGeom prst="rect">
            <a:avLst/>
          </a:prstGeom>
          <a:noFill/>
          <a:ln/>
        </p:spPr>
        <p:txBody>
          <a:bodyPr wrap="square" lIns="0" tIns="0" rIns="0" bIns="0" rtlCol="0" anchor="ctr"/>
          <a:lstStyle/>
          <a:p>
            <a:r>
              <a:rPr lang="en-US" sz="2400" b="1" dirty="0">
                <a:solidFill>
                  <a:srgbClr val="00E5FF"/>
                </a:solidFill>
                <a:latin typeface="Arial Black" pitchFamily="34" charset="0"/>
                <a:ea typeface="Arial Black" pitchFamily="34" charset="-122"/>
                <a:cs typeface="Arial Black" pitchFamily="34" charset="-120"/>
              </a:rPr>
              <a:t>+1.736%</a:t>
            </a:r>
            <a:endParaRPr lang="en-US" sz="2400" dirty="0"/>
          </a:p>
        </p:txBody>
      </p:sp>
      <p:sp>
        <p:nvSpPr>
          <p:cNvPr id="9" name="Text 6"/>
          <p:cNvSpPr/>
          <p:nvPr/>
        </p:nvSpPr>
        <p:spPr>
          <a:xfrm>
            <a:off x="1917192" y="6345888"/>
            <a:ext cx="1069848" cy="243840"/>
          </a:xfrm>
          <a:prstGeom prst="rect">
            <a:avLst/>
          </a:prstGeom>
          <a:noFill/>
          <a:ln/>
        </p:spPr>
        <p:txBody>
          <a:bodyPr wrap="square" lIns="0" tIns="0" rIns="0" bIns="0" rtlCol="0" anchor="ctr"/>
          <a:lstStyle/>
          <a:p>
            <a:pPr algn="r"/>
            <a:r>
              <a:rPr lang="en-US" sz="1067" dirty="0">
                <a:solidFill>
                  <a:srgbClr val="777777"/>
                </a:solidFill>
                <a:latin typeface="Arial" pitchFamily="34" charset="0"/>
                <a:ea typeface="Arial" pitchFamily="34" charset="-122"/>
                <a:cs typeface="Arial" pitchFamily="34" charset="-120"/>
              </a:rPr>
              <a:t>2017 → 2024</a:t>
            </a:r>
            <a:endParaRPr lang="en-US" sz="1067" dirty="0"/>
          </a:p>
        </p:txBody>
      </p:sp>
      <p:sp>
        <p:nvSpPr>
          <p:cNvPr id="10" name="Shape 7"/>
          <p:cNvSpPr/>
          <p:nvPr/>
        </p:nvSpPr>
        <p:spPr>
          <a:xfrm>
            <a:off x="3352800" y="6065472"/>
            <a:ext cx="2621280" cy="633984"/>
          </a:xfrm>
          <a:prstGeom prst="roundRect">
            <a:avLst>
              <a:gd name="adj" fmla="val 9615"/>
            </a:avLst>
          </a:prstGeom>
          <a:solidFill>
            <a:srgbClr val="0D0D0D"/>
          </a:solidFill>
          <a:ln w="6350">
            <a:solidFill>
              <a:srgbClr val="333333"/>
            </a:solidFill>
            <a:prstDash val="solid"/>
          </a:ln>
        </p:spPr>
        <p:txBody>
          <a:bodyPr/>
          <a:lstStyle/>
          <a:p>
            <a:endParaRPr lang="en-US" sz="2400"/>
          </a:p>
        </p:txBody>
      </p:sp>
      <p:sp>
        <p:nvSpPr>
          <p:cNvPr id="11" name="Text 8"/>
          <p:cNvSpPr/>
          <p:nvPr/>
        </p:nvSpPr>
        <p:spPr>
          <a:xfrm>
            <a:off x="3474720" y="6077664"/>
            <a:ext cx="2377440" cy="219456"/>
          </a:xfrm>
          <a:prstGeom prst="rect">
            <a:avLst/>
          </a:prstGeom>
          <a:noFill/>
          <a:ln/>
        </p:spPr>
        <p:txBody>
          <a:bodyPr wrap="square" lIns="0" tIns="0" rIns="0" bIns="0" rtlCol="0" anchor="ctr"/>
          <a:lstStyle/>
          <a:p>
            <a:r>
              <a:rPr lang="en-US" sz="933" b="1" kern="0" spc="133" dirty="0">
                <a:solidFill>
                  <a:srgbClr val="666666"/>
                </a:solidFill>
                <a:latin typeface="Arial" pitchFamily="34" charset="0"/>
                <a:ea typeface="Arial" pitchFamily="34" charset="-122"/>
                <a:cs typeface="Arial" pitchFamily="34" charset="-120"/>
              </a:rPr>
              <a:t>SERVICIOS DIGITALES 2024</a:t>
            </a:r>
            <a:endParaRPr lang="en-US" sz="933" dirty="0"/>
          </a:p>
        </p:txBody>
      </p:sp>
      <p:sp>
        <p:nvSpPr>
          <p:cNvPr id="12" name="Text 9"/>
          <p:cNvSpPr/>
          <p:nvPr/>
        </p:nvSpPr>
        <p:spPr>
          <a:xfrm>
            <a:off x="3474720" y="6248352"/>
            <a:ext cx="1307592" cy="390144"/>
          </a:xfrm>
          <a:prstGeom prst="rect">
            <a:avLst/>
          </a:prstGeom>
          <a:noFill/>
          <a:ln/>
        </p:spPr>
        <p:txBody>
          <a:bodyPr wrap="square" lIns="0" tIns="0" rIns="0" bIns="0" rtlCol="0" anchor="ctr"/>
          <a:lstStyle/>
          <a:p>
            <a:r>
              <a:rPr lang="en-US" sz="2400" b="1" dirty="0">
                <a:solidFill>
                  <a:srgbClr val="00E5FF"/>
                </a:solidFill>
                <a:latin typeface="Arial Black" pitchFamily="34" charset="0"/>
                <a:ea typeface="Arial Black" pitchFamily="34" charset="-122"/>
                <a:cs typeface="Arial Black" pitchFamily="34" charset="-120"/>
              </a:rPr>
              <a:t>4.279</a:t>
            </a:r>
            <a:endParaRPr lang="en-US" sz="2400" dirty="0"/>
          </a:p>
        </p:txBody>
      </p:sp>
      <p:sp>
        <p:nvSpPr>
          <p:cNvPr id="13" name="Text 10"/>
          <p:cNvSpPr/>
          <p:nvPr/>
        </p:nvSpPr>
        <p:spPr>
          <a:xfrm>
            <a:off x="4782312" y="6345888"/>
            <a:ext cx="1069848" cy="243840"/>
          </a:xfrm>
          <a:prstGeom prst="rect">
            <a:avLst/>
          </a:prstGeom>
          <a:noFill/>
          <a:ln/>
        </p:spPr>
        <p:txBody>
          <a:bodyPr wrap="square" lIns="0" tIns="0" rIns="0" bIns="0" rtlCol="0" anchor="ctr"/>
          <a:lstStyle/>
          <a:p>
            <a:pPr algn="r"/>
            <a:r>
              <a:rPr lang="en-US" sz="1067" dirty="0">
                <a:solidFill>
                  <a:srgbClr val="777777"/>
                </a:solidFill>
                <a:latin typeface="Arial" pitchFamily="34" charset="0"/>
                <a:ea typeface="Arial" pitchFamily="34" charset="-122"/>
                <a:cs typeface="Arial" pitchFamily="34" charset="-120"/>
              </a:rPr>
              <a:t>Total atual</a:t>
            </a:r>
            <a:endParaRPr lang="en-US" sz="1067" dirty="0"/>
          </a:p>
        </p:txBody>
      </p:sp>
      <p:sp>
        <p:nvSpPr>
          <p:cNvPr id="14" name="Shape 11"/>
          <p:cNvSpPr/>
          <p:nvPr/>
        </p:nvSpPr>
        <p:spPr>
          <a:xfrm>
            <a:off x="6217920" y="6065472"/>
            <a:ext cx="2621280" cy="633984"/>
          </a:xfrm>
          <a:prstGeom prst="roundRect">
            <a:avLst>
              <a:gd name="adj" fmla="val 9615"/>
            </a:avLst>
          </a:prstGeom>
          <a:solidFill>
            <a:srgbClr val="0D0D0D"/>
          </a:solidFill>
          <a:ln w="6350">
            <a:solidFill>
              <a:srgbClr val="333333"/>
            </a:solidFill>
            <a:prstDash val="solid"/>
          </a:ln>
        </p:spPr>
        <p:txBody>
          <a:bodyPr/>
          <a:lstStyle/>
          <a:p>
            <a:endParaRPr lang="en-US" sz="2400"/>
          </a:p>
        </p:txBody>
      </p:sp>
      <p:sp>
        <p:nvSpPr>
          <p:cNvPr id="15" name="Text 12"/>
          <p:cNvSpPr/>
          <p:nvPr/>
        </p:nvSpPr>
        <p:spPr>
          <a:xfrm>
            <a:off x="6339840" y="6077664"/>
            <a:ext cx="2377440" cy="219456"/>
          </a:xfrm>
          <a:prstGeom prst="rect">
            <a:avLst/>
          </a:prstGeom>
          <a:noFill/>
          <a:ln/>
        </p:spPr>
        <p:txBody>
          <a:bodyPr wrap="square" lIns="0" tIns="0" rIns="0" bIns="0" rtlCol="0" anchor="ctr"/>
          <a:lstStyle/>
          <a:p>
            <a:r>
              <a:rPr lang="en-US" sz="933" b="1" kern="0" spc="133" dirty="0">
                <a:solidFill>
                  <a:srgbClr val="666666"/>
                </a:solidFill>
                <a:latin typeface="Arial" pitchFamily="34" charset="0"/>
                <a:ea typeface="Arial" pitchFamily="34" charset="-122"/>
                <a:cs typeface="Arial" pitchFamily="34" charset="-120"/>
              </a:rPr>
              <a:t>NO DIGITALES 2024</a:t>
            </a:r>
            <a:endParaRPr lang="en-US" sz="933" dirty="0"/>
          </a:p>
        </p:txBody>
      </p:sp>
      <p:sp>
        <p:nvSpPr>
          <p:cNvPr id="16" name="Text 13"/>
          <p:cNvSpPr/>
          <p:nvPr/>
        </p:nvSpPr>
        <p:spPr>
          <a:xfrm>
            <a:off x="6339840" y="6248352"/>
            <a:ext cx="1307592" cy="390144"/>
          </a:xfrm>
          <a:prstGeom prst="rect">
            <a:avLst/>
          </a:prstGeom>
          <a:noFill/>
          <a:ln/>
        </p:spPr>
        <p:txBody>
          <a:bodyPr wrap="square" lIns="0" tIns="0" rIns="0" bIns="0" rtlCol="0" anchor="ctr"/>
          <a:lstStyle/>
          <a:p>
            <a:r>
              <a:rPr lang="en-US" sz="2400" b="1" dirty="0">
                <a:solidFill>
                  <a:srgbClr val="FF6B6B"/>
                </a:solidFill>
                <a:latin typeface="Arial Black" pitchFamily="34" charset="0"/>
                <a:ea typeface="Arial Black" pitchFamily="34" charset="-122"/>
                <a:cs typeface="Arial Black" pitchFamily="34" charset="-120"/>
              </a:rPr>
              <a:t>274</a:t>
            </a:r>
            <a:endParaRPr lang="en-US" sz="2400" dirty="0"/>
          </a:p>
        </p:txBody>
      </p:sp>
      <p:sp>
        <p:nvSpPr>
          <p:cNvPr id="17" name="Text 14"/>
          <p:cNvSpPr/>
          <p:nvPr/>
        </p:nvSpPr>
        <p:spPr>
          <a:xfrm>
            <a:off x="7647432" y="6345888"/>
            <a:ext cx="1069848" cy="243840"/>
          </a:xfrm>
          <a:prstGeom prst="rect">
            <a:avLst/>
          </a:prstGeom>
          <a:noFill/>
          <a:ln/>
        </p:spPr>
        <p:txBody>
          <a:bodyPr wrap="square" lIns="0" tIns="0" rIns="0" bIns="0" rtlCol="0" anchor="ctr"/>
          <a:lstStyle/>
          <a:p>
            <a:pPr algn="r"/>
            <a:r>
              <a:rPr lang="en-US" sz="1067" dirty="0">
                <a:solidFill>
                  <a:srgbClr val="777777"/>
                </a:solidFill>
                <a:latin typeface="Arial" pitchFamily="34" charset="0"/>
                <a:ea typeface="Arial" pitchFamily="34" charset="-122"/>
                <a:cs typeface="Arial" pitchFamily="34" charset="-120"/>
              </a:rPr>
              <a:t>-55% desde 2017</a:t>
            </a:r>
            <a:endParaRPr lang="en-US" sz="1067" dirty="0"/>
          </a:p>
        </p:txBody>
      </p:sp>
      <p:sp>
        <p:nvSpPr>
          <p:cNvPr id="18" name="Shape 15"/>
          <p:cNvSpPr/>
          <p:nvPr/>
        </p:nvSpPr>
        <p:spPr>
          <a:xfrm>
            <a:off x="9083040" y="6065472"/>
            <a:ext cx="2621280" cy="633984"/>
          </a:xfrm>
          <a:prstGeom prst="roundRect">
            <a:avLst>
              <a:gd name="adj" fmla="val 9615"/>
            </a:avLst>
          </a:prstGeom>
          <a:solidFill>
            <a:srgbClr val="0D0D0D"/>
          </a:solidFill>
          <a:ln w="6350">
            <a:solidFill>
              <a:srgbClr val="333333"/>
            </a:solidFill>
            <a:prstDash val="solid"/>
          </a:ln>
        </p:spPr>
        <p:txBody>
          <a:bodyPr/>
          <a:lstStyle/>
          <a:p>
            <a:endParaRPr lang="en-US" sz="2400"/>
          </a:p>
        </p:txBody>
      </p:sp>
      <p:sp>
        <p:nvSpPr>
          <p:cNvPr id="19" name="Text 16"/>
          <p:cNvSpPr/>
          <p:nvPr/>
        </p:nvSpPr>
        <p:spPr>
          <a:xfrm>
            <a:off x="9204960" y="6077664"/>
            <a:ext cx="2377440" cy="219456"/>
          </a:xfrm>
          <a:prstGeom prst="rect">
            <a:avLst/>
          </a:prstGeom>
          <a:noFill/>
          <a:ln/>
        </p:spPr>
        <p:txBody>
          <a:bodyPr wrap="square" lIns="0" tIns="0" rIns="0" bIns="0" rtlCol="0" anchor="ctr"/>
          <a:lstStyle/>
          <a:p>
            <a:r>
              <a:rPr lang="en-US" sz="933" b="1" kern="0" spc="133" dirty="0">
                <a:solidFill>
                  <a:srgbClr val="666666"/>
                </a:solidFill>
                <a:latin typeface="Arial" pitchFamily="34" charset="0"/>
                <a:ea typeface="Arial" pitchFamily="34" charset="-122"/>
                <a:cs typeface="Arial" pitchFamily="34" charset="-120"/>
              </a:rPr>
              <a:t>TASA DIGITAL</a:t>
            </a:r>
            <a:endParaRPr lang="en-US" sz="933" dirty="0"/>
          </a:p>
        </p:txBody>
      </p:sp>
      <p:sp>
        <p:nvSpPr>
          <p:cNvPr id="20" name="Text 17"/>
          <p:cNvSpPr/>
          <p:nvPr/>
        </p:nvSpPr>
        <p:spPr>
          <a:xfrm>
            <a:off x="9204960" y="6248352"/>
            <a:ext cx="1307592" cy="390144"/>
          </a:xfrm>
          <a:prstGeom prst="rect">
            <a:avLst/>
          </a:prstGeom>
          <a:noFill/>
          <a:ln/>
        </p:spPr>
        <p:txBody>
          <a:bodyPr wrap="square" lIns="0" tIns="0" rIns="0" bIns="0" rtlCol="0" anchor="ctr"/>
          <a:lstStyle/>
          <a:p>
            <a:r>
              <a:rPr lang="en-US" sz="2400" b="1" dirty="0">
                <a:solidFill>
                  <a:srgbClr val="00E5FF"/>
                </a:solidFill>
                <a:latin typeface="Arial Black" pitchFamily="34" charset="0"/>
                <a:ea typeface="Arial Black" pitchFamily="34" charset="-122"/>
                <a:cs typeface="Arial Black" pitchFamily="34" charset="-120"/>
              </a:rPr>
              <a:t>94%</a:t>
            </a:r>
            <a:endParaRPr lang="en-US" sz="2400" dirty="0"/>
          </a:p>
        </p:txBody>
      </p:sp>
      <p:pic>
        <p:nvPicPr>
          <p:cNvPr id="26" name="Picture 25" descr="image.png">
            <a:extLst>
              <a:ext uri="{FF2B5EF4-FFF2-40B4-BE49-F238E27FC236}">
                <a16:creationId xmlns:a16="http://schemas.microsoft.com/office/drawing/2014/main" id="{7856BE7D-3E08-EF36-EC44-AC6A63FD4BDD}"/>
              </a:ext>
            </a:extLst>
          </p:cNvPr>
          <p:cNvPicPr>
            <a:picLocks noChangeAspect="1"/>
          </p:cNvPicPr>
          <p:nvPr/>
        </p:nvPicPr>
        <p:blipFill>
          <a:blip r:embed="rId3"/>
          <a:stretch>
            <a:fillRect/>
          </a:stretch>
        </p:blipFill>
        <p:spPr>
          <a:xfrm>
            <a:off x="597535" y="1316736"/>
            <a:ext cx="10753090" cy="454512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48768"/>
          </a:xfrm>
          <a:prstGeom prst="rect">
            <a:avLst/>
          </a:prstGeom>
          <a:solidFill>
            <a:srgbClr val="00E5FF"/>
          </a:solidFill>
          <a:ln/>
        </p:spPr>
        <p:txBody>
          <a:bodyPr/>
          <a:lstStyle/>
          <a:p>
            <a:endParaRPr lang="en-US" sz="2400"/>
          </a:p>
        </p:txBody>
      </p:sp>
      <p:sp>
        <p:nvSpPr>
          <p:cNvPr id="3" name="Text 1"/>
          <p:cNvSpPr/>
          <p:nvPr/>
        </p:nvSpPr>
        <p:spPr>
          <a:xfrm>
            <a:off x="609600" y="182880"/>
            <a:ext cx="6096000" cy="670560"/>
          </a:xfrm>
          <a:prstGeom prst="rect">
            <a:avLst/>
          </a:prstGeom>
          <a:noFill/>
          <a:ln/>
        </p:spPr>
        <p:txBody>
          <a:bodyPr wrap="square" lIns="0" tIns="0" rIns="0" bIns="0" rtlCol="0" anchor="ctr"/>
          <a:lstStyle/>
          <a:p>
            <a:r>
              <a:rPr lang="en-US" sz="3467" b="1" dirty="0" err="1">
                <a:solidFill>
                  <a:srgbClr val="FFFFFF"/>
                </a:solidFill>
                <a:latin typeface="Arial Black" pitchFamily="34" charset="0"/>
                <a:ea typeface="Arial Black" pitchFamily="34" charset="-122"/>
                <a:cs typeface="Arial Black" pitchFamily="34" charset="-120"/>
              </a:rPr>
              <a:t>Indice</a:t>
            </a:r>
            <a:r>
              <a:rPr lang="en-US" sz="3467" b="1" dirty="0">
                <a:solidFill>
                  <a:srgbClr val="FFFFFF"/>
                </a:solidFill>
                <a:latin typeface="Arial Black" pitchFamily="34" charset="0"/>
                <a:ea typeface="Arial Black" pitchFamily="34" charset="-122"/>
                <a:cs typeface="Arial Black" pitchFamily="34" charset="-120"/>
              </a:rPr>
              <a:t> GTMI</a:t>
            </a:r>
            <a:endParaRPr lang="en-US" sz="3467" dirty="0"/>
          </a:p>
        </p:txBody>
      </p:sp>
      <p:sp>
        <p:nvSpPr>
          <p:cNvPr id="4" name="Text 2"/>
          <p:cNvSpPr/>
          <p:nvPr/>
        </p:nvSpPr>
        <p:spPr>
          <a:xfrm>
            <a:off x="609600" y="792480"/>
            <a:ext cx="6096000" cy="365760"/>
          </a:xfrm>
          <a:prstGeom prst="rect">
            <a:avLst/>
          </a:prstGeom>
          <a:noFill/>
          <a:ln/>
        </p:spPr>
        <p:txBody>
          <a:bodyPr wrap="square" lIns="0" tIns="0" rIns="0" bIns="0" rtlCol="0" anchor="ctr"/>
          <a:lstStyle/>
          <a:p>
            <a:r>
              <a:rPr lang="en-US" sz="1467" i="1" dirty="0" err="1">
                <a:solidFill>
                  <a:srgbClr val="888888"/>
                </a:solidFill>
                <a:latin typeface="Arial" pitchFamily="34" charset="0"/>
                <a:ea typeface="Arial" pitchFamily="34" charset="-122"/>
                <a:cs typeface="Arial" pitchFamily="34" charset="-120"/>
              </a:rPr>
              <a:t>GovTech</a:t>
            </a:r>
            <a:r>
              <a:rPr lang="en-US" sz="1467" i="1" dirty="0">
                <a:solidFill>
                  <a:srgbClr val="888888"/>
                </a:solidFill>
                <a:latin typeface="Arial" pitchFamily="34" charset="0"/>
                <a:ea typeface="Arial" pitchFamily="34" charset="-122"/>
                <a:cs typeface="Arial" pitchFamily="34" charset="-120"/>
              </a:rPr>
              <a:t> Maturity Index- Top 10 Countries</a:t>
            </a:r>
            <a:endParaRPr lang="en-US" sz="1467" dirty="0"/>
          </a:p>
        </p:txBody>
      </p:sp>
      <p:sp>
        <p:nvSpPr>
          <p:cNvPr id="6" name="Text 4"/>
          <p:cNvSpPr/>
          <p:nvPr/>
        </p:nvSpPr>
        <p:spPr>
          <a:xfrm>
            <a:off x="449580" y="1280160"/>
            <a:ext cx="304800" cy="365760"/>
          </a:xfrm>
          <a:prstGeom prst="rect">
            <a:avLst/>
          </a:prstGeom>
          <a:noFill/>
          <a:ln/>
        </p:spPr>
        <p:txBody>
          <a:bodyPr wrap="square" lIns="0" tIns="0" rIns="0" bIns="0" rtlCol="0" anchor="ctr"/>
          <a:lstStyle/>
          <a:p>
            <a:pPr algn="r"/>
            <a:r>
              <a:rPr lang="en-US" sz="1200" dirty="0">
                <a:solidFill>
                  <a:srgbClr val="666666"/>
                </a:solidFill>
                <a:latin typeface="Arial" pitchFamily="34" charset="0"/>
                <a:ea typeface="Arial" pitchFamily="34" charset="-122"/>
                <a:cs typeface="Arial" pitchFamily="34" charset="-120"/>
              </a:rPr>
              <a:t>1</a:t>
            </a:r>
            <a:endParaRPr lang="en-US" sz="1200" dirty="0"/>
          </a:p>
        </p:txBody>
      </p:sp>
      <p:pic>
        <p:nvPicPr>
          <p:cNvPr id="7" name="Image 0"/>
          <p:cNvPicPr>
            <a:picLocks noChangeAspect="1"/>
          </p:cNvPicPr>
          <p:nvPr/>
        </p:nvPicPr>
        <p:blipFill>
          <a:blip r:embed="rId3">
            <a:extLst>
              <a:ext uri="{28A0092B-C50C-407E-A947-70E740481C1C}">
                <a14:useLocalDpi xmlns:a14="http://schemas.microsoft.com/office/drawing/2010/main" val="0"/>
              </a:ext>
            </a:extLst>
          </a:blip>
          <a:srcRect/>
          <a:stretch/>
        </p:blipFill>
        <p:spPr>
          <a:xfrm>
            <a:off x="851917" y="1304956"/>
            <a:ext cx="477927" cy="316167"/>
          </a:xfrm>
          <a:prstGeom prst="rect">
            <a:avLst/>
          </a:prstGeom>
        </p:spPr>
      </p:pic>
      <p:sp>
        <p:nvSpPr>
          <p:cNvPr id="8" name="Text 5"/>
          <p:cNvSpPr/>
          <p:nvPr/>
        </p:nvSpPr>
        <p:spPr>
          <a:xfrm>
            <a:off x="1388364" y="1280160"/>
            <a:ext cx="1402080" cy="365760"/>
          </a:xfrm>
          <a:prstGeom prst="rect">
            <a:avLst/>
          </a:prstGeom>
          <a:noFill/>
          <a:ln/>
        </p:spPr>
        <p:txBody>
          <a:bodyPr wrap="square" lIns="0" tIns="0" rIns="0" bIns="0" rtlCol="0" anchor="ctr"/>
          <a:lstStyle/>
          <a:p>
            <a:r>
              <a:rPr lang="en-US" sz="1200" dirty="0" err="1">
                <a:solidFill>
                  <a:srgbClr val="CCCCCC"/>
                </a:solidFill>
                <a:latin typeface="Arial" pitchFamily="34" charset="0"/>
                <a:ea typeface="Arial" pitchFamily="34" charset="-122"/>
                <a:cs typeface="Arial" pitchFamily="34" charset="-120"/>
              </a:rPr>
              <a:t>Corea</a:t>
            </a:r>
            <a:r>
              <a:rPr lang="en-US" sz="1200" dirty="0">
                <a:solidFill>
                  <a:srgbClr val="CCCCCC"/>
                </a:solidFill>
                <a:latin typeface="Arial" pitchFamily="34" charset="0"/>
                <a:ea typeface="Arial" pitchFamily="34" charset="-122"/>
                <a:cs typeface="Arial" pitchFamily="34" charset="-120"/>
              </a:rPr>
              <a:t> del Sur</a:t>
            </a:r>
            <a:endParaRPr lang="en-US" sz="1200" dirty="0"/>
          </a:p>
        </p:txBody>
      </p:sp>
      <p:sp>
        <p:nvSpPr>
          <p:cNvPr id="9" name="Shape 6"/>
          <p:cNvSpPr/>
          <p:nvPr/>
        </p:nvSpPr>
        <p:spPr>
          <a:xfrm>
            <a:off x="2827020" y="1328928"/>
            <a:ext cx="6583680" cy="268224"/>
          </a:xfrm>
          <a:prstGeom prst="roundRect">
            <a:avLst>
              <a:gd name="adj" fmla="val 13636"/>
            </a:avLst>
          </a:prstGeom>
          <a:solidFill>
            <a:srgbClr val="1A1A1A"/>
          </a:solidFill>
          <a:ln/>
        </p:spPr>
        <p:txBody>
          <a:bodyPr/>
          <a:lstStyle/>
          <a:p>
            <a:endParaRPr lang="en-US" sz="2400"/>
          </a:p>
        </p:txBody>
      </p:sp>
      <p:sp>
        <p:nvSpPr>
          <p:cNvPr id="10" name="Shape 7"/>
          <p:cNvSpPr/>
          <p:nvPr/>
        </p:nvSpPr>
        <p:spPr>
          <a:xfrm>
            <a:off x="2827020" y="1328928"/>
            <a:ext cx="6524427" cy="268224"/>
          </a:xfrm>
          <a:prstGeom prst="roundRect">
            <a:avLst>
              <a:gd name="adj" fmla="val 13636"/>
            </a:avLst>
          </a:prstGeom>
          <a:solidFill>
            <a:srgbClr val="00B8D4"/>
          </a:solidFill>
          <a:ln/>
        </p:spPr>
        <p:txBody>
          <a:bodyPr/>
          <a:lstStyle/>
          <a:p>
            <a:endParaRPr lang="en-US" sz="2400"/>
          </a:p>
        </p:txBody>
      </p:sp>
      <p:sp>
        <p:nvSpPr>
          <p:cNvPr id="11" name="Text 8"/>
          <p:cNvSpPr/>
          <p:nvPr/>
        </p:nvSpPr>
        <p:spPr>
          <a:xfrm>
            <a:off x="9557004" y="1280160"/>
            <a:ext cx="670560" cy="365760"/>
          </a:xfrm>
          <a:prstGeom prst="rect">
            <a:avLst/>
          </a:prstGeom>
          <a:noFill/>
          <a:ln/>
        </p:spPr>
        <p:txBody>
          <a:bodyPr wrap="square" lIns="0" tIns="0" rIns="0" bIns="0" rtlCol="0" anchor="ctr"/>
          <a:lstStyle/>
          <a:p>
            <a:r>
              <a:rPr lang="en-US" sz="1333" b="1" dirty="0">
                <a:solidFill>
                  <a:srgbClr val="00E5FF"/>
                </a:solidFill>
                <a:latin typeface="Arial Black" pitchFamily="34" charset="0"/>
                <a:ea typeface="Arial Black" pitchFamily="34" charset="-122"/>
                <a:cs typeface="Arial Black" pitchFamily="34" charset="-120"/>
              </a:rPr>
              <a:t>0.997</a:t>
            </a:r>
            <a:endParaRPr lang="en-US" sz="1333" dirty="0"/>
          </a:p>
        </p:txBody>
      </p:sp>
      <p:sp>
        <p:nvSpPr>
          <p:cNvPr id="12" name="Text 9"/>
          <p:cNvSpPr/>
          <p:nvPr/>
        </p:nvSpPr>
        <p:spPr>
          <a:xfrm>
            <a:off x="449580" y="1773936"/>
            <a:ext cx="304800" cy="365760"/>
          </a:xfrm>
          <a:prstGeom prst="rect">
            <a:avLst/>
          </a:prstGeom>
          <a:noFill/>
          <a:ln/>
        </p:spPr>
        <p:txBody>
          <a:bodyPr wrap="square" lIns="0" tIns="0" rIns="0" bIns="0" rtlCol="0" anchor="ctr"/>
          <a:lstStyle/>
          <a:p>
            <a:pPr algn="r"/>
            <a:r>
              <a:rPr lang="en-US" sz="1200" dirty="0">
                <a:solidFill>
                  <a:srgbClr val="666666"/>
                </a:solidFill>
                <a:latin typeface="Arial" pitchFamily="34" charset="0"/>
                <a:ea typeface="Arial" pitchFamily="34" charset="-122"/>
                <a:cs typeface="Arial" pitchFamily="34" charset="-120"/>
              </a:rPr>
              <a:t>2</a:t>
            </a:r>
            <a:endParaRPr lang="en-US" sz="1200" dirty="0"/>
          </a:p>
        </p:txBody>
      </p:sp>
      <p:pic>
        <p:nvPicPr>
          <p:cNvPr id="13" name="Image 1"/>
          <p:cNvPicPr>
            <a:picLocks noChangeAspect="1"/>
          </p:cNvPicPr>
          <p:nvPr/>
        </p:nvPicPr>
        <p:blipFill>
          <a:blip r:embed="rId4">
            <a:extLst>
              <a:ext uri="{28A0092B-C50C-407E-A947-70E740481C1C}">
                <a14:useLocalDpi xmlns:a14="http://schemas.microsoft.com/office/drawing/2010/main" val="0"/>
              </a:ext>
            </a:extLst>
          </a:blip>
          <a:srcRect/>
          <a:stretch/>
        </p:blipFill>
        <p:spPr>
          <a:xfrm>
            <a:off x="836332" y="2780127"/>
            <a:ext cx="477927" cy="334548"/>
          </a:xfrm>
          <a:prstGeom prst="rect">
            <a:avLst/>
          </a:prstGeom>
        </p:spPr>
      </p:pic>
      <p:sp>
        <p:nvSpPr>
          <p:cNvPr id="14" name="Text 10"/>
          <p:cNvSpPr/>
          <p:nvPr/>
        </p:nvSpPr>
        <p:spPr>
          <a:xfrm>
            <a:off x="1388364" y="1773936"/>
            <a:ext cx="1402080" cy="365760"/>
          </a:xfrm>
          <a:prstGeom prst="rect">
            <a:avLst/>
          </a:prstGeom>
          <a:noFill/>
          <a:ln/>
        </p:spPr>
        <p:txBody>
          <a:bodyPr wrap="square" lIns="0" tIns="0" rIns="0" bIns="0" rtlCol="0" anchor="ctr"/>
          <a:lstStyle/>
          <a:p>
            <a:r>
              <a:rPr lang="es-MX" sz="1200" dirty="0">
                <a:solidFill>
                  <a:srgbClr val="CCCCCC"/>
                </a:solidFill>
                <a:latin typeface="Arial" pitchFamily="34" charset="0"/>
                <a:cs typeface="Arial" pitchFamily="34" charset="-120"/>
              </a:rPr>
              <a:t>Arabia</a:t>
            </a:r>
            <a:r>
              <a:rPr lang="es-MX" sz="1200" dirty="0">
                <a:latin typeface="Arial" panose="020B0604020202020204" pitchFamily="34" charset="0"/>
                <a:cs typeface="Arial" panose="020B0604020202020204" pitchFamily="34" charset="0"/>
              </a:rPr>
              <a:t> Saudita</a:t>
            </a:r>
            <a:endParaRPr lang="en-US" sz="1200" dirty="0">
              <a:latin typeface="Arial" panose="020B0604020202020204" pitchFamily="34" charset="0"/>
              <a:cs typeface="Arial" panose="020B0604020202020204" pitchFamily="34" charset="0"/>
            </a:endParaRPr>
          </a:p>
        </p:txBody>
      </p:sp>
      <p:sp>
        <p:nvSpPr>
          <p:cNvPr id="15" name="Shape 11"/>
          <p:cNvSpPr/>
          <p:nvPr/>
        </p:nvSpPr>
        <p:spPr>
          <a:xfrm>
            <a:off x="2827020" y="1822704"/>
            <a:ext cx="6583680" cy="268224"/>
          </a:xfrm>
          <a:prstGeom prst="roundRect">
            <a:avLst>
              <a:gd name="adj" fmla="val 13636"/>
            </a:avLst>
          </a:prstGeom>
          <a:solidFill>
            <a:srgbClr val="1A1A1A"/>
          </a:solidFill>
          <a:ln/>
        </p:spPr>
        <p:txBody>
          <a:bodyPr/>
          <a:lstStyle/>
          <a:p>
            <a:endParaRPr lang="en-US" sz="2400"/>
          </a:p>
        </p:txBody>
      </p:sp>
      <p:sp>
        <p:nvSpPr>
          <p:cNvPr id="16" name="Shape 12"/>
          <p:cNvSpPr/>
          <p:nvPr/>
        </p:nvSpPr>
        <p:spPr>
          <a:xfrm>
            <a:off x="2827020" y="1822704"/>
            <a:ext cx="6419088" cy="268224"/>
          </a:xfrm>
          <a:prstGeom prst="roundRect">
            <a:avLst>
              <a:gd name="adj" fmla="val 13636"/>
            </a:avLst>
          </a:prstGeom>
          <a:solidFill>
            <a:srgbClr val="00B8D4"/>
          </a:solidFill>
          <a:ln/>
        </p:spPr>
        <p:txBody>
          <a:bodyPr/>
          <a:lstStyle/>
          <a:p>
            <a:endParaRPr lang="en-US" sz="2400"/>
          </a:p>
        </p:txBody>
      </p:sp>
      <p:sp>
        <p:nvSpPr>
          <p:cNvPr id="17" name="Text 13"/>
          <p:cNvSpPr/>
          <p:nvPr/>
        </p:nvSpPr>
        <p:spPr>
          <a:xfrm>
            <a:off x="9557004" y="1773936"/>
            <a:ext cx="670560" cy="365760"/>
          </a:xfrm>
          <a:prstGeom prst="rect">
            <a:avLst/>
          </a:prstGeom>
          <a:noFill/>
          <a:ln/>
        </p:spPr>
        <p:txBody>
          <a:bodyPr wrap="square" lIns="0" tIns="0" rIns="0" bIns="0" rtlCol="0" anchor="ctr"/>
          <a:lstStyle/>
          <a:p>
            <a:r>
              <a:rPr lang="en-US" sz="1333" b="1" dirty="0">
                <a:solidFill>
                  <a:srgbClr val="00E5FF"/>
                </a:solidFill>
                <a:latin typeface="Arial Black" pitchFamily="34" charset="0"/>
              </a:rPr>
              <a:t>0.996</a:t>
            </a:r>
          </a:p>
        </p:txBody>
      </p:sp>
      <p:sp>
        <p:nvSpPr>
          <p:cNvPr id="18" name="Text 14"/>
          <p:cNvSpPr/>
          <p:nvPr/>
        </p:nvSpPr>
        <p:spPr>
          <a:xfrm>
            <a:off x="449580" y="2267712"/>
            <a:ext cx="304800" cy="365760"/>
          </a:xfrm>
          <a:prstGeom prst="rect">
            <a:avLst/>
          </a:prstGeom>
          <a:noFill/>
          <a:ln/>
        </p:spPr>
        <p:txBody>
          <a:bodyPr wrap="square" lIns="0" tIns="0" rIns="0" bIns="0" rtlCol="0" anchor="ctr"/>
          <a:lstStyle/>
          <a:p>
            <a:pPr algn="r"/>
            <a:r>
              <a:rPr lang="en-US" sz="1200" dirty="0">
                <a:solidFill>
                  <a:srgbClr val="666666"/>
                </a:solidFill>
                <a:latin typeface="Arial" pitchFamily="34" charset="0"/>
                <a:ea typeface="Arial" pitchFamily="34" charset="-122"/>
                <a:cs typeface="Arial" pitchFamily="34" charset="-120"/>
              </a:rPr>
              <a:t>3</a:t>
            </a:r>
            <a:endParaRPr lang="en-US" sz="1200" dirty="0"/>
          </a:p>
        </p:txBody>
      </p:sp>
      <p:pic>
        <p:nvPicPr>
          <p:cNvPr id="19" name="Image 2"/>
          <p:cNvPicPr>
            <a:picLocks noChangeAspect="1"/>
          </p:cNvPicPr>
          <p:nvPr/>
        </p:nvPicPr>
        <p:blipFill>
          <a:blip r:embed="rId5">
            <a:extLst>
              <a:ext uri="{28A0092B-C50C-407E-A947-70E740481C1C}">
                <a14:useLocalDpi xmlns:a14="http://schemas.microsoft.com/office/drawing/2010/main" val="0"/>
              </a:ext>
            </a:extLst>
          </a:blip>
          <a:srcRect/>
          <a:stretch/>
        </p:blipFill>
        <p:spPr>
          <a:xfrm>
            <a:off x="837285" y="1767839"/>
            <a:ext cx="477927" cy="316167"/>
          </a:xfrm>
          <a:prstGeom prst="rect">
            <a:avLst/>
          </a:prstGeom>
        </p:spPr>
      </p:pic>
      <p:sp>
        <p:nvSpPr>
          <p:cNvPr id="20" name="Text 15"/>
          <p:cNvSpPr/>
          <p:nvPr/>
        </p:nvSpPr>
        <p:spPr>
          <a:xfrm>
            <a:off x="1388364" y="2267712"/>
            <a:ext cx="1402080" cy="365760"/>
          </a:xfrm>
          <a:prstGeom prst="rect">
            <a:avLst/>
          </a:prstGeom>
          <a:noFill/>
          <a:ln/>
        </p:spPr>
        <p:txBody>
          <a:bodyPr wrap="square" lIns="0" tIns="0" rIns="0" bIns="0" rtlCol="0" anchor="ctr"/>
          <a:lstStyle/>
          <a:p>
            <a:r>
              <a:rPr lang="en-US" sz="1200" dirty="0">
                <a:solidFill>
                  <a:srgbClr val="CCCCCC"/>
                </a:solidFill>
                <a:latin typeface="Arial" pitchFamily="34" charset="0"/>
                <a:ea typeface="Arial" pitchFamily="34" charset="-122"/>
                <a:cs typeface="Arial" pitchFamily="34" charset="-120"/>
              </a:rPr>
              <a:t>Estonia</a:t>
            </a:r>
            <a:endParaRPr lang="en-US" sz="1200" dirty="0"/>
          </a:p>
        </p:txBody>
      </p:sp>
      <p:sp>
        <p:nvSpPr>
          <p:cNvPr id="21" name="Shape 16"/>
          <p:cNvSpPr/>
          <p:nvPr/>
        </p:nvSpPr>
        <p:spPr>
          <a:xfrm>
            <a:off x="2827020" y="2316480"/>
            <a:ext cx="6583680" cy="268224"/>
          </a:xfrm>
          <a:prstGeom prst="roundRect">
            <a:avLst>
              <a:gd name="adj" fmla="val 13636"/>
            </a:avLst>
          </a:prstGeom>
          <a:solidFill>
            <a:srgbClr val="1A1A1A"/>
          </a:solidFill>
          <a:ln/>
        </p:spPr>
        <p:txBody>
          <a:bodyPr/>
          <a:lstStyle/>
          <a:p>
            <a:endParaRPr lang="en-US" sz="2400"/>
          </a:p>
        </p:txBody>
      </p:sp>
      <p:sp>
        <p:nvSpPr>
          <p:cNvPr id="22" name="Shape 17"/>
          <p:cNvSpPr/>
          <p:nvPr/>
        </p:nvSpPr>
        <p:spPr>
          <a:xfrm>
            <a:off x="2827021" y="2316480"/>
            <a:ext cx="6392753" cy="268224"/>
          </a:xfrm>
          <a:prstGeom prst="roundRect">
            <a:avLst>
              <a:gd name="adj" fmla="val 13636"/>
            </a:avLst>
          </a:prstGeom>
          <a:solidFill>
            <a:srgbClr val="00B8D4"/>
          </a:solidFill>
          <a:ln/>
        </p:spPr>
        <p:txBody>
          <a:bodyPr/>
          <a:lstStyle/>
          <a:p>
            <a:endParaRPr lang="en-US" sz="2400"/>
          </a:p>
        </p:txBody>
      </p:sp>
      <p:sp>
        <p:nvSpPr>
          <p:cNvPr id="23" name="Text 18"/>
          <p:cNvSpPr/>
          <p:nvPr/>
        </p:nvSpPr>
        <p:spPr>
          <a:xfrm>
            <a:off x="9557004" y="2267712"/>
            <a:ext cx="670560" cy="365760"/>
          </a:xfrm>
          <a:prstGeom prst="rect">
            <a:avLst/>
          </a:prstGeom>
          <a:noFill/>
          <a:ln/>
        </p:spPr>
        <p:txBody>
          <a:bodyPr wrap="square" lIns="0" tIns="0" rIns="0" bIns="0" rtlCol="0" anchor="ctr"/>
          <a:lstStyle/>
          <a:p>
            <a:r>
              <a:rPr lang="en-US" sz="1333" b="1" dirty="0">
                <a:solidFill>
                  <a:srgbClr val="00E5FF"/>
                </a:solidFill>
                <a:latin typeface="Arial Black" pitchFamily="34" charset="0"/>
                <a:ea typeface="Arial Black" pitchFamily="34" charset="-122"/>
                <a:cs typeface="Arial Black" pitchFamily="34" charset="-120"/>
              </a:rPr>
              <a:t>0.990</a:t>
            </a:r>
            <a:endParaRPr lang="en-US" sz="1333" dirty="0"/>
          </a:p>
        </p:txBody>
      </p:sp>
      <p:sp>
        <p:nvSpPr>
          <p:cNvPr id="24" name="Text 19"/>
          <p:cNvSpPr/>
          <p:nvPr/>
        </p:nvSpPr>
        <p:spPr>
          <a:xfrm>
            <a:off x="449580" y="2761488"/>
            <a:ext cx="304800" cy="365760"/>
          </a:xfrm>
          <a:prstGeom prst="rect">
            <a:avLst/>
          </a:prstGeom>
          <a:noFill/>
          <a:ln/>
        </p:spPr>
        <p:txBody>
          <a:bodyPr wrap="square" lIns="0" tIns="0" rIns="0" bIns="0" rtlCol="0" anchor="ctr"/>
          <a:lstStyle/>
          <a:p>
            <a:pPr algn="r"/>
            <a:r>
              <a:rPr lang="en-US" sz="1200" dirty="0">
                <a:solidFill>
                  <a:srgbClr val="666666"/>
                </a:solidFill>
                <a:latin typeface="Arial" pitchFamily="34" charset="0"/>
                <a:ea typeface="Arial" pitchFamily="34" charset="-122"/>
                <a:cs typeface="Arial" pitchFamily="34" charset="-120"/>
              </a:rPr>
              <a:t>4</a:t>
            </a:r>
            <a:endParaRPr lang="en-US" sz="1200" dirty="0"/>
          </a:p>
        </p:txBody>
      </p:sp>
      <p:sp>
        <p:nvSpPr>
          <p:cNvPr id="26" name="Text 20"/>
          <p:cNvSpPr/>
          <p:nvPr/>
        </p:nvSpPr>
        <p:spPr>
          <a:xfrm>
            <a:off x="1388364" y="2761488"/>
            <a:ext cx="1402080" cy="365760"/>
          </a:xfrm>
          <a:prstGeom prst="rect">
            <a:avLst/>
          </a:prstGeom>
          <a:noFill/>
          <a:ln/>
        </p:spPr>
        <p:txBody>
          <a:bodyPr wrap="square" lIns="0" tIns="0" rIns="0" bIns="0" rtlCol="0" anchor="ctr"/>
          <a:lstStyle/>
          <a:p>
            <a:r>
              <a:rPr lang="en-US" sz="1200" dirty="0" err="1">
                <a:latin typeface="Amazon Ember" panose="020B0603020204020204" pitchFamily="34" charset="0"/>
                <a:ea typeface="Amazon Ember" panose="020B0603020204020204" pitchFamily="34" charset="0"/>
                <a:cs typeface="Amazon Ember" panose="020B0603020204020204" pitchFamily="34" charset="0"/>
              </a:rPr>
              <a:t>Brasil</a:t>
            </a:r>
            <a:endParaRPr lang="en-US"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7" name="Shape 21"/>
          <p:cNvSpPr/>
          <p:nvPr/>
        </p:nvSpPr>
        <p:spPr>
          <a:xfrm>
            <a:off x="2827020" y="2810256"/>
            <a:ext cx="6583680" cy="268224"/>
          </a:xfrm>
          <a:prstGeom prst="roundRect">
            <a:avLst>
              <a:gd name="adj" fmla="val 13636"/>
            </a:avLst>
          </a:prstGeom>
          <a:solidFill>
            <a:srgbClr val="1A1A1A"/>
          </a:solidFill>
          <a:ln/>
        </p:spPr>
        <p:txBody>
          <a:bodyPr/>
          <a:lstStyle/>
          <a:p>
            <a:endParaRPr lang="en-US" sz="2400"/>
          </a:p>
        </p:txBody>
      </p:sp>
      <p:sp>
        <p:nvSpPr>
          <p:cNvPr id="28" name="Shape 22"/>
          <p:cNvSpPr/>
          <p:nvPr/>
        </p:nvSpPr>
        <p:spPr>
          <a:xfrm>
            <a:off x="2827021" y="2810256"/>
            <a:ext cx="6326916" cy="268224"/>
          </a:xfrm>
          <a:prstGeom prst="roundRect">
            <a:avLst>
              <a:gd name="adj" fmla="val 13636"/>
            </a:avLst>
          </a:prstGeom>
          <a:solidFill>
            <a:srgbClr val="FF6B6B"/>
          </a:solidFill>
          <a:ln/>
        </p:spPr>
        <p:txBody>
          <a:bodyPr/>
          <a:lstStyle/>
          <a:p>
            <a:endParaRPr lang="en-US" sz="2400"/>
          </a:p>
        </p:txBody>
      </p:sp>
      <p:sp>
        <p:nvSpPr>
          <p:cNvPr id="29" name="Text 23"/>
          <p:cNvSpPr/>
          <p:nvPr/>
        </p:nvSpPr>
        <p:spPr>
          <a:xfrm>
            <a:off x="9557004" y="2761488"/>
            <a:ext cx="670560" cy="365760"/>
          </a:xfrm>
          <a:prstGeom prst="rect">
            <a:avLst/>
          </a:prstGeom>
          <a:noFill/>
          <a:ln/>
        </p:spPr>
        <p:txBody>
          <a:bodyPr wrap="square" lIns="0" tIns="0" rIns="0" bIns="0" rtlCol="0" anchor="ctr"/>
          <a:lstStyle/>
          <a:p>
            <a:r>
              <a:rPr lang="en-US" sz="1333" b="1" dirty="0">
                <a:solidFill>
                  <a:srgbClr val="FF6B6B"/>
                </a:solidFill>
                <a:latin typeface="Arial Black" pitchFamily="34" charset="0"/>
              </a:rPr>
              <a:t>0.986</a:t>
            </a:r>
          </a:p>
        </p:txBody>
      </p:sp>
      <p:sp>
        <p:nvSpPr>
          <p:cNvPr id="30" name="Text 24"/>
          <p:cNvSpPr/>
          <p:nvPr/>
        </p:nvSpPr>
        <p:spPr>
          <a:xfrm>
            <a:off x="449580" y="3255264"/>
            <a:ext cx="304800" cy="365760"/>
          </a:xfrm>
          <a:prstGeom prst="rect">
            <a:avLst/>
          </a:prstGeom>
          <a:noFill/>
          <a:ln/>
        </p:spPr>
        <p:txBody>
          <a:bodyPr wrap="square" lIns="0" tIns="0" rIns="0" bIns="0" rtlCol="0" anchor="ctr"/>
          <a:lstStyle/>
          <a:p>
            <a:pPr algn="r"/>
            <a:r>
              <a:rPr lang="en-US" sz="1200" dirty="0">
                <a:solidFill>
                  <a:srgbClr val="666666"/>
                </a:solidFill>
                <a:latin typeface="Arial" pitchFamily="34" charset="0"/>
                <a:ea typeface="Arial" pitchFamily="34" charset="-122"/>
                <a:cs typeface="Arial" pitchFamily="34" charset="-120"/>
              </a:rPr>
              <a:t>5</a:t>
            </a:r>
            <a:endParaRPr lang="en-US" sz="1200" dirty="0"/>
          </a:p>
        </p:txBody>
      </p:sp>
      <p:pic>
        <p:nvPicPr>
          <p:cNvPr id="31" name="Image 4"/>
          <p:cNvPicPr>
            <a:picLocks noChangeAspect="1"/>
          </p:cNvPicPr>
          <p:nvPr/>
        </p:nvPicPr>
        <p:blipFill>
          <a:blip r:embed="rId6">
            <a:extLst>
              <a:ext uri="{28A0092B-C50C-407E-A947-70E740481C1C}">
                <a14:useLocalDpi xmlns:a14="http://schemas.microsoft.com/office/drawing/2010/main" val="0"/>
              </a:ext>
            </a:extLst>
          </a:blip>
          <a:srcRect/>
          <a:stretch/>
        </p:blipFill>
        <p:spPr>
          <a:xfrm>
            <a:off x="826313" y="2272720"/>
            <a:ext cx="477927" cy="301461"/>
          </a:xfrm>
          <a:prstGeom prst="rect">
            <a:avLst/>
          </a:prstGeom>
        </p:spPr>
      </p:pic>
      <p:sp>
        <p:nvSpPr>
          <p:cNvPr id="32" name="Text 25"/>
          <p:cNvSpPr/>
          <p:nvPr/>
        </p:nvSpPr>
        <p:spPr>
          <a:xfrm>
            <a:off x="1388364" y="3255264"/>
            <a:ext cx="1402080" cy="365760"/>
          </a:xfrm>
          <a:prstGeom prst="rect">
            <a:avLst/>
          </a:prstGeom>
          <a:noFill/>
          <a:ln/>
        </p:spPr>
        <p:txBody>
          <a:bodyPr wrap="square" lIns="0" tIns="0" rIns="0" bIns="0" rtlCol="0" anchor="ctr"/>
          <a:lstStyle/>
          <a:p>
            <a:r>
              <a:rPr lang="en-US" sz="1200" dirty="0">
                <a:solidFill>
                  <a:srgbClr val="CCCCCC"/>
                </a:solidFill>
                <a:latin typeface="Arial" pitchFamily="34" charset="0"/>
                <a:ea typeface="Arial" pitchFamily="34" charset="-122"/>
                <a:cs typeface="Arial" pitchFamily="34" charset="-120"/>
              </a:rPr>
              <a:t>Australia</a:t>
            </a:r>
            <a:endParaRPr lang="en-US" sz="1200" dirty="0"/>
          </a:p>
        </p:txBody>
      </p:sp>
      <p:sp>
        <p:nvSpPr>
          <p:cNvPr id="33" name="Shape 26"/>
          <p:cNvSpPr/>
          <p:nvPr/>
        </p:nvSpPr>
        <p:spPr>
          <a:xfrm>
            <a:off x="2827020" y="3304032"/>
            <a:ext cx="6583680" cy="268224"/>
          </a:xfrm>
          <a:prstGeom prst="roundRect">
            <a:avLst>
              <a:gd name="adj" fmla="val 13636"/>
            </a:avLst>
          </a:prstGeom>
          <a:solidFill>
            <a:srgbClr val="1A1A1A"/>
          </a:solidFill>
          <a:ln/>
        </p:spPr>
        <p:txBody>
          <a:bodyPr/>
          <a:lstStyle/>
          <a:p>
            <a:endParaRPr lang="en-US" sz="2400"/>
          </a:p>
        </p:txBody>
      </p:sp>
      <p:sp>
        <p:nvSpPr>
          <p:cNvPr id="34" name="Shape 27"/>
          <p:cNvSpPr/>
          <p:nvPr/>
        </p:nvSpPr>
        <p:spPr>
          <a:xfrm>
            <a:off x="2827021" y="3304032"/>
            <a:ext cx="6293999" cy="268224"/>
          </a:xfrm>
          <a:prstGeom prst="roundRect">
            <a:avLst>
              <a:gd name="adj" fmla="val 13636"/>
            </a:avLst>
          </a:prstGeom>
          <a:solidFill>
            <a:srgbClr val="00B8D4"/>
          </a:solidFill>
          <a:ln/>
        </p:spPr>
        <p:txBody>
          <a:bodyPr/>
          <a:lstStyle/>
          <a:p>
            <a:endParaRPr lang="en-US" sz="2400"/>
          </a:p>
        </p:txBody>
      </p:sp>
      <p:sp>
        <p:nvSpPr>
          <p:cNvPr id="35" name="Text 28"/>
          <p:cNvSpPr/>
          <p:nvPr/>
        </p:nvSpPr>
        <p:spPr>
          <a:xfrm>
            <a:off x="9557004" y="3255264"/>
            <a:ext cx="670560" cy="365760"/>
          </a:xfrm>
          <a:prstGeom prst="rect">
            <a:avLst/>
          </a:prstGeom>
          <a:noFill/>
          <a:ln/>
        </p:spPr>
        <p:txBody>
          <a:bodyPr wrap="square" lIns="0" tIns="0" rIns="0" bIns="0" rtlCol="0" anchor="ctr"/>
          <a:lstStyle/>
          <a:p>
            <a:r>
              <a:rPr lang="en-US" sz="1333" b="1" dirty="0">
                <a:solidFill>
                  <a:srgbClr val="00E5FF"/>
                </a:solidFill>
                <a:latin typeface="Arial Black" pitchFamily="34" charset="0"/>
                <a:ea typeface="Arial Black" pitchFamily="34" charset="-122"/>
                <a:cs typeface="Arial Black" pitchFamily="34" charset="-120"/>
              </a:rPr>
              <a:t>0.985</a:t>
            </a:r>
            <a:endParaRPr lang="en-US" sz="1333" dirty="0"/>
          </a:p>
        </p:txBody>
      </p:sp>
      <p:sp>
        <p:nvSpPr>
          <p:cNvPr id="36" name="Text 29"/>
          <p:cNvSpPr/>
          <p:nvPr/>
        </p:nvSpPr>
        <p:spPr>
          <a:xfrm>
            <a:off x="449580" y="3749040"/>
            <a:ext cx="304800" cy="365760"/>
          </a:xfrm>
          <a:prstGeom prst="rect">
            <a:avLst/>
          </a:prstGeom>
          <a:noFill/>
          <a:ln/>
        </p:spPr>
        <p:txBody>
          <a:bodyPr wrap="square" lIns="0" tIns="0" rIns="0" bIns="0" rtlCol="0" anchor="ctr"/>
          <a:lstStyle/>
          <a:p>
            <a:pPr algn="r"/>
            <a:r>
              <a:rPr lang="en-US" sz="1200" dirty="0">
                <a:solidFill>
                  <a:srgbClr val="666666"/>
                </a:solidFill>
                <a:latin typeface="Arial" pitchFamily="34" charset="0"/>
                <a:ea typeface="Arial" pitchFamily="34" charset="-122"/>
                <a:cs typeface="Arial" pitchFamily="34" charset="-120"/>
              </a:rPr>
              <a:t>6</a:t>
            </a:r>
            <a:endParaRPr lang="en-US" sz="1200" dirty="0"/>
          </a:p>
        </p:txBody>
      </p:sp>
      <p:sp>
        <p:nvSpPr>
          <p:cNvPr id="38" name="Text 30"/>
          <p:cNvSpPr/>
          <p:nvPr/>
        </p:nvSpPr>
        <p:spPr>
          <a:xfrm>
            <a:off x="1388364" y="3749040"/>
            <a:ext cx="1402080" cy="365760"/>
          </a:xfrm>
          <a:prstGeom prst="rect">
            <a:avLst/>
          </a:prstGeom>
          <a:noFill/>
          <a:ln/>
        </p:spPr>
        <p:txBody>
          <a:bodyPr wrap="square" lIns="0" tIns="0" rIns="0" bIns="0" rtlCol="0" anchor="ctr"/>
          <a:lstStyle/>
          <a:p>
            <a:r>
              <a:rPr lang="en-US" sz="1200" dirty="0">
                <a:solidFill>
                  <a:srgbClr val="CCCCCC"/>
                </a:solidFill>
                <a:latin typeface="Arial" pitchFamily="34" charset="0"/>
                <a:ea typeface="Arial" pitchFamily="34" charset="-122"/>
                <a:cs typeface="Arial" pitchFamily="34" charset="-120"/>
              </a:rPr>
              <a:t>Serbia</a:t>
            </a:r>
            <a:endParaRPr lang="en-US" sz="1200" dirty="0"/>
          </a:p>
        </p:txBody>
      </p:sp>
      <p:sp>
        <p:nvSpPr>
          <p:cNvPr id="39" name="Shape 31"/>
          <p:cNvSpPr/>
          <p:nvPr/>
        </p:nvSpPr>
        <p:spPr>
          <a:xfrm>
            <a:off x="2827020" y="3797808"/>
            <a:ext cx="6583680" cy="268224"/>
          </a:xfrm>
          <a:prstGeom prst="roundRect">
            <a:avLst>
              <a:gd name="adj" fmla="val 13636"/>
            </a:avLst>
          </a:prstGeom>
          <a:solidFill>
            <a:srgbClr val="1A1A1A"/>
          </a:solidFill>
          <a:ln/>
        </p:spPr>
        <p:txBody>
          <a:bodyPr/>
          <a:lstStyle/>
          <a:p>
            <a:endParaRPr lang="en-US" sz="2400"/>
          </a:p>
        </p:txBody>
      </p:sp>
      <p:sp>
        <p:nvSpPr>
          <p:cNvPr id="40" name="Shape 32"/>
          <p:cNvSpPr/>
          <p:nvPr/>
        </p:nvSpPr>
        <p:spPr>
          <a:xfrm>
            <a:off x="2827021" y="3797808"/>
            <a:ext cx="6221577" cy="268224"/>
          </a:xfrm>
          <a:prstGeom prst="roundRect">
            <a:avLst>
              <a:gd name="adj" fmla="val 13636"/>
            </a:avLst>
          </a:prstGeom>
          <a:solidFill>
            <a:srgbClr val="00B8D4"/>
          </a:solidFill>
          <a:ln/>
        </p:spPr>
        <p:txBody>
          <a:bodyPr/>
          <a:lstStyle/>
          <a:p>
            <a:endParaRPr lang="en-US" sz="2400"/>
          </a:p>
        </p:txBody>
      </p:sp>
      <p:sp>
        <p:nvSpPr>
          <p:cNvPr id="41" name="Text 33"/>
          <p:cNvSpPr/>
          <p:nvPr/>
        </p:nvSpPr>
        <p:spPr>
          <a:xfrm>
            <a:off x="9557004" y="3749040"/>
            <a:ext cx="670560" cy="365760"/>
          </a:xfrm>
          <a:prstGeom prst="rect">
            <a:avLst/>
          </a:prstGeom>
          <a:noFill/>
          <a:ln/>
        </p:spPr>
        <p:txBody>
          <a:bodyPr wrap="square" lIns="0" tIns="0" rIns="0" bIns="0" rtlCol="0" anchor="ctr"/>
          <a:lstStyle/>
          <a:p>
            <a:r>
              <a:rPr lang="en-US" sz="1333" b="1" dirty="0">
                <a:solidFill>
                  <a:srgbClr val="00E5FF"/>
                </a:solidFill>
                <a:latin typeface="Arial Black" pitchFamily="34" charset="0"/>
                <a:ea typeface="Arial Black" pitchFamily="34" charset="-122"/>
                <a:cs typeface="Arial Black" pitchFamily="34" charset="-120"/>
              </a:rPr>
              <a:t>0.977</a:t>
            </a:r>
            <a:endParaRPr lang="en-US" sz="1333" dirty="0"/>
          </a:p>
        </p:txBody>
      </p:sp>
      <p:sp>
        <p:nvSpPr>
          <p:cNvPr id="42" name="Text 34"/>
          <p:cNvSpPr/>
          <p:nvPr/>
        </p:nvSpPr>
        <p:spPr>
          <a:xfrm>
            <a:off x="390546" y="1661159"/>
            <a:ext cx="45719" cy="320040"/>
          </a:xfrm>
          <a:prstGeom prst="rect">
            <a:avLst/>
          </a:prstGeom>
          <a:noFill/>
          <a:ln/>
        </p:spPr>
        <p:txBody>
          <a:bodyPr wrap="square" lIns="0" tIns="0" rIns="0" bIns="0" rtlCol="0" anchor="ctr"/>
          <a:lstStyle/>
          <a:p>
            <a:pPr algn="r"/>
            <a:endParaRPr lang="en-US" sz="1200" dirty="0"/>
          </a:p>
        </p:txBody>
      </p:sp>
      <p:pic>
        <p:nvPicPr>
          <p:cNvPr id="43" name="Image 6"/>
          <p:cNvPicPr>
            <a:picLocks noChangeAspect="1"/>
          </p:cNvPicPr>
          <p:nvPr/>
        </p:nvPicPr>
        <p:blipFill>
          <a:blip r:embed="rId7">
            <a:extLst>
              <a:ext uri="{28A0092B-C50C-407E-A947-70E740481C1C}">
                <a14:useLocalDpi xmlns:a14="http://schemas.microsoft.com/office/drawing/2010/main" val="0"/>
              </a:ext>
            </a:extLst>
          </a:blip>
          <a:srcRect/>
          <a:stretch/>
        </p:blipFill>
        <p:spPr>
          <a:xfrm>
            <a:off x="851917" y="4269134"/>
            <a:ext cx="477927" cy="313124"/>
          </a:xfrm>
          <a:prstGeom prst="rect">
            <a:avLst/>
          </a:prstGeom>
        </p:spPr>
      </p:pic>
      <p:sp>
        <p:nvSpPr>
          <p:cNvPr id="44" name="Text 35"/>
          <p:cNvSpPr/>
          <p:nvPr/>
        </p:nvSpPr>
        <p:spPr>
          <a:xfrm>
            <a:off x="1388364" y="4242816"/>
            <a:ext cx="1402080" cy="365760"/>
          </a:xfrm>
          <a:prstGeom prst="rect">
            <a:avLst/>
          </a:prstGeom>
          <a:noFill/>
          <a:ln/>
        </p:spPr>
        <p:txBody>
          <a:bodyPr wrap="square" lIns="0" tIns="0" rIns="0" bIns="0" rtlCol="0" anchor="ctr"/>
          <a:lstStyle/>
          <a:p>
            <a:r>
              <a:rPr lang="en-US" sz="1200" dirty="0">
                <a:solidFill>
                  <a:srgbClr val="CCCCCC"/>
                </a:solidFill>
                <a:latin typeface="Arial" pitchFamily="34" charset="0"/>
                <a:ea typeface="Arial" pitchFamily="34" charset="-122"/>
                <a:cs typeface="Arial" pitchFamily="34" charset="-120"/>
              </a:rPr>
              <a:t>India</a:t>
            </a:r>
            <a:endParaRPr lang="en-US" sz="1200" dirty="0"/>
          </a:p>
        </p:txBody>
      </p:sp>
      <p:sp>
        <p:nvSpPr>
          <p:cNvPr id="45" name="Shape 36"/>
          <p:cNvSpPr/>
          <p:nvPr/>
        </p:nvSpPr>
        <p:spPr>
          <a:xfrm>
            <a:off x="2827020" y="4291584"/>
            <a:ext cx="6583680" cy="268224"/>
          </a:xfrm>
          <a:prstGeom prst="roundRect">
            <a:avLst>
              <a:gd name="adj" fmla="val 13636"/>
            </a:avLst>
          </a:prstGeom>
          <a:solidFill>
            <a:srgbClr val="1A1A1A"/>
          </a:solidFill>
          <a:ln/>
        </p:spPr>
        <p:txBody>
          <a:bodyPr/>
          <a:lstStyle/>
          <a:p>
            <a:endParaRPr lang="en-US" sz="2400"/>
          </a:p>
        </p:txBody>
      </p:sp>
      <p:sp>
        <p:nvSpPr>
          <p:cNvPr id="46" name="Shape 37"/>
          <p:cNvSpPr/>
          <p:nvPr/>
        </p:nvSpPr>
        <p:spPr>
          <a:xfrm>
            <a:off x="2827020" y="4291584"/>
            <a:ext cx="6188659" cy="268224"/>
          </a:xfrm>
          <a:prstGeom prst="roundRect">
            <a:avLst>
              <a:gd name="adj" fmla="val 13636"/>
            </a:avLst>
          </a:prstGeom>
          <a:solidFill>
            <a:srgbClr val="00B8D4"/>
          </a:solidFill>
          <a:ln/>
        </p:spPr>
        <p:txBody>
          <a:bodyPr/>
          <a:lstStyle/>
          <a:p>
            <a:endParaRPr lang="en-US" sz="2400"/>
          </a:p>
        </p:txBody>
      </p:sp>
      <p:sp>
        <p:nvSpPr>
          <p:cNvPr id="47" name="Text 38"/>
          <p:cNvSpPr/>
          <p:nvPr/>
        </p:nvSpPr>
        <p:spPr>
          <a:xfrm>
            <a:off x="9557004" y="4242816"/>
            <a:ext cx="670560" cy="365760"/>
          </a:xfrm>
          <a:prstGeom prst="rect">
            <a:avLst/>
          </a:prstGeom>
          <a:noFill/>
          <a:ln/>
        </p:spPr>
        <p:txBody>
          <a:bodyPr wrap="square" lIns="0" tIns="0" rIns="0" bIns="0" rtlCol="0" anchor="ctr"/>
          <a:lstStyle/>
          <a:p>
            <a:r>
              <a:rPr lang="en-US" sz="1333" b="1" dirty="0">
                <a:solidFill>
                  <a:srgbClr val="00E5FF"/>
                </a:solidFill>
                <a:latin typeface="Arial Black" pitchFamily="34" charset="0"/>
                <a:ea typeface="Arial Black" pitchFamily="34" charset="-122"/>
                <a:cs typeface="Arial Black" pitchFamily="34" charset="-120"/>
              </a:rPr>
              <a:t>0.969</a:t>
            </a:r>
            <a:endParaRPr lang="en-US" sz="1333" dirty="0"/>
          </a:p>
        </p:txBody>
      </p:sp>
      <p:sp>
        <p:nvSpPr>
          <p:cNvPr id="48" name="Text 39"/>
          <p:cNvSpPr/>
          <p:nvPr/>
        </p:nvSpPr>
        <p:spPr>
          <a:xfrm>
            <a:off x="449580" y="4736592"/>
            <a:ext cx="304800" cy="365760"/>
          </a:xfrm>
          <a:prstGeom prst="rect">
            <a:avLst/>
          </a:prstGeom>
          <a:noFill/>
          <a:ln/>
        </p:spPr>
        <p:txBody>
          <a:bodyPr wrap="square" lIns="0" tIns="0" rIns="0" bIns="0" rtlCol="0" anchor="ctr"/>
          <a:lstStyle/>
          <a:p>
            <a:pPr algn="r"/>
            <a:r>
              <a:rPr lang="en-US" sz="1200" dirty="0">
                <a:solidFill>
                  <a:srgbClr val="666666"/>
                </a:solidFill>
                <a:latin typeface="Arial" pitchFamily="34" charset="0"/>
                <a:ea typeface="Arial" pitchFamily="34" charset="-122"/>
                <a:cs typeface="Arial" pitchFamily="34" charset="-120"/>
              </a:rPr>
              <a:t>8</a:t>
            </a:r>
            <a:endParaRPr lang="en-US" sz="1200" dirty="0"/>
          </a:p>
        </p:txBody>
      </p:sp>
      <p:sp>
        <p:nvSpPr>
          <p:cNvPr id="50" name="Text 40"/>
          <p:cNvSpPr/>
          <p:nvPr/>
        </p:nvSpPr>
        <p:spPr>
          <a:xfrm>
            <a:off x="1388364" y="4736592"/>
            <a:ext cx="1402080" cy="365760"/>
          </a:xfrm>
          <a:prstGeom prst="rect">
            <a:avLst/>
          </a:prstGeom>
          <a:noFill/>
          <a:ln/>
        </p:spPr>
        <p:txBody>
          <a:bodyPr wrap="square" lIns="0" tIns="0" rIns="0" bIns="0" rtlCol="0" anchor="ctr"/>
          <a:lstStyle/>
          <a:p>
            <a:r>
              <a:rPr lang="es-MX" sz="1200" dirty="0">
                <a:solidFill>
                  <a:srgbClr val="CCCCCC"/>
                </a:solidFill>
                <a:latin typeface="Arial" pitchFamily="34" charset="0"/>
                <a:cs typeface="Arial" pitchFamily="34" charset="-120"/>
              </a:rPr>
              <a:t>R</a:t>
            </a:r>
            <a:r>
              <a:rPr lang="en-US" sz="1200" dirty="0" err="1">
                <a:solidFill>
                  <a:srgbClr val="CCCCCC"/>
                </a:solidFill>
                <a:latin typeface="Arial" pitchFamily="34" charset="0"/>
                <a:cs typeface="Arial" pitchFamily="34" charset="-120"/>
              </a:rPr>
              <a:t>usia</a:t>
            </a:r>
            <a:endParaRPr lang="en-US" sz="1200" dirty="0"/>
          </a:p>
        </p:txBody>
      </p:sp>
      <p:sp>
        <p:nvSpPr>
          <p:cNvPr id="51" name="Shape 41"/>
          <p:cNvSpPr/>
          <p:nvPr/>
        </p:nvSpPr>
        <p:spPr>
          <a:xfrm>
            <a:off x="2827020" y="4785360"/>
            <a:ext cx="6583680" cy="268224"/>
          </a:xfrm>
          <a:prstGeom prst="roundRect">
            <a:avLst>
              <a:gd name="adj" fmla="val 13636"/>
            </a:avLst>
          </a:prstGeom>
          <a:solidFill>
            <a:srgbClr val="1A1A1A"/>
          </a:solidFill>
          <a:ln/>
        </p:spPr>
        <p:txBody>
          <a:bodyPr/>
          <a:lstStyle/>
          <a:p>
            <a:endParaRPr lang="en-US" sz="2400"/>
          </a:p>
        </p:txBody>
      </p:sp>
      <p:sp>
        <p:nvSpPr>
          <p:cNvPr id="52" name="Shape 42"/>
          <p:cNvSpPr/>
          <p:nvPr/>
        </p:nvSpPr>
        <p:spPr>
          <a:xfrm>
            <a:off x="2827020" y="4785360"/>
            <a:ext cx="6043819" cy="268224"/>
          </a:xfrm>
          <a:prstGeom prst="roundRect">
            <a:avLst>
              <a:gd name="adj" fmla="val 13636"/>
            </a:avLst>
          </a:prstGeom>
          <a:solidFill>
            <a:srgbClr val="00B8D4"/>
          </a:solidFill>
          <a:ln/>
        </p:spPr>
        <p:txBody>
          <a:bodyPr/>
          <a:lstStyle/>
          <a:p>
            <a:endParaRPr lang="en-US" sz="2400"/>
          </a:p>
        </p:txBody>
      </p:sp>
      <p:sp>
        <p:nvSpPr>
          <p:cNvPr id="53" name="Text 43"/>
          <p:cNvSpPr/>
          <p:nvPr/>
        </p:nvSpPr>
        <p:spPr>
          <a:xfrm>
            <a:off x="9557004" y="4736592"/>
            <a:ext cx="670560" cy="365760"/>
          </a:xfrm>
          <a:prstGeom prst="rect">
            <a:avLst/>
          </a:prstGeom>
          <a:noFill/>
          <a:ln/>
        </p:spPr>
        <p:txBody>
          <a:bodyPr wrap="square" lIns="0" tIns="0" rIns="0" bIns="0" rtlCol="0" anchor="ctr"/>
          <a:lstStyle/>
          <a:p>
            <a:r>
              <a:rPr lang="en-US" sz="1333" b="1" dirty="0">
                <a:solidFill>
                  <a:srgbClr val="00E5FF"/>
                </a:solidFill>
                <a:latin typeface="Arial Black" pitchFamily="34" charset="0"/>
                <a:ea typeface="Arial Black" pitchFamily="34" charset="-122"/>
                <a:cs typeface="Arial Black" pitchFamily="34" charset="-120"/>
              </a:rPr>
              <a:t>0.960</a:t>
            </a:r>
            <a:endParaRPr lang="en-US" sz="1333" dirty="0"/>
          </a:p>
        </p:txBody>
      </p:sp>
      <p:sp>
        <p:nvSpPr>
          <p:cNvPr id="54" name="Text 44"/>
          <p:cNvSpPr/>
          <p:nvPr/>
        </p:nvSpPr>
        <p:spPr>
          <a:xfrm>
            <a:off x="449580" y="5230368"/>
            <a:ext cx="304800" cy="365760"/>
          </a:xfrm>
          <a:prstGeom prst="rect">
            <a:avLst/>
          </a:prstGeom>
          <a:noFill/>
          <a:ln/>
        </p:spPr>
        <p:txBody>
          <a:bodyPr wrap="square" lIns="0" tIns="0" rIns="0" bIns="0" rtlCol="0" anchor="ctr"/>
          <a:lstStyle/>
          <a:p>
            <a:pPr algn="r"/>
            <a:r>
              <a:rPr lang="en-US" sz="1200" dirty="0">
                <a:solidFill>
                  <a:srgbClr val="666666"/>
                </a:solidFill>
                <a:latin typeface="Arial" pitchFamily="34" charset="0"/>
                <a:ea typeface="Arial" pitchFamily="34" charset="-122"/>
                <a:cs typeface="Arial" pitchFamily="34" charset="-120"/>
              </a:rPr>
              <a:t>9</a:t>
            </a:r>
            <a:endParaRPr lang="en-US" sz="1200" dirty="0"/>
          </a:p>
        </p:txBody>
      </p:sp>
      <p:sp>
        <p:nvSpPr>
          <p:cNvPr id="56" name="Text 45"/>
          <p:cNvSpPr/>
          <p:nvPr/>
        </p:nvSpPr>
        <p:spPr>
          <a:xfrm>
            <a:off x="1388364" y="5230368"/>
            <a:ext cx="1402080" cy="365760"/>
          </a:xfrm>
          <a:prstGeom prst="rect">
            <a:avLst/>
          </a:prstGeom>
          <a:noFill/>
          <a:ln/>
        </p:spPr>
        <p:txBody>
          <a:bodyPr wrap="square" lIns="0" tIns="0" rIns="0" bIns="0" rtlCol="0" anchor="ctr"/>
          <a:lstStyle/>
          <a:p>
            <a:r>
              <a:rPr lang="en-US" sz="1200" dirty="0" err="1">
                <a:solidFill>
                  <a:srgbClr val="CCCCCC"/>
                </a:solidFill>
                <a:latin typeface="Arial" pitchFamily="34" charset="0"/>
                <a:ea typeface="Arial" pitchFamily="34" charset="-122"/>
                <a:cs typeface="Arial" pitchFamily="34" charset="-120"/>
              </a:rPr>
              <a:t>Uzbekistán</a:t>
            </a:r>
            <a:endParaRPr lang="en-US" sz="1200" dirty="0"/>
          </a:p>
        </p:txBody>
      </p:sp>
      <p:sp>
        <p:nvSpPr>
          <p:cNvPr id="57" name="Shape 46"/>
          <p:cNvSpPr/>
          <p:nvPr/>
        </p:nvSpPr>
        <p:spPr>
          <a:xfrm>
            <a:off x="2827020" y="5279136"/>
            <a:ext cx="6583680" cy="268224"/>
          </a:xfrm>
          <a:prstGeom prst="roundRect">
            <a:avLst>
              <a:gd name="adj" fmla="val 13636"/>
            </a:avLst>
          </a:prstGeom>
          <a:solidFill>
            <a:srgbClr val="1A1A1A"/>
          </a:solidFill>
          <a:ln/>
        </p:spPr>
        <p:txBody>
          <a:bodyPr/>
          <a:lstStyle/>
          <a:p>
            <a:endParaRPr lang="en-US" sz="2400"/>
          </a:p>
        </p:txBody>
      </p:sp>
      <p:sp>
        <p:nvSpPr>
          <p:cNvPr id="58" name="Shape 47"/>
          <p:cNvSpPr/>
          <p:nvPr/>
        </p:nvSpPr>
        <p:spPr>
          <a:xfrm>
            <a:off x="2827020" y="5279136"/>
            <a:ext cx="5971397" cy="268224"/>
          </a:xfrm>
          <a:prstGeom prst="roundRect">
            <a:avLst>
              <a:gd name="adj" fmla="val 13636"/>
            </a:avLst>
          </a:prstGeom>
          <a:solidFill>
            <a:srgbClr val="00B8D4"/>
          </a:solidFill>
          <a:ln/>
        </p:spPr>
        <p:txBody>
          <a:bodyPr/>
          <a:lstStyle/>
          <a:p>
            <a:endParaRPr lang="en-US" sz="2400"/>
          </a:p>
        </p:txBody>
      </p:sp>
      <p:sp>
        <p:nvSpPr>
          <p:cNvPr id="59" name="Text 48"/>
          <p:cNvSpPr/>
          <p:nvPr/>
        </p:nvSpPr>
        <p:spPr>
          <a:xfrm>
            <a:off x="9557004" y="5230368"/>
            <a:ext cx="670560" cy="365760"/>
          </a:xfrm>
          <a:prstGeom prst="rect">
            <a:avLst/>
          </a:prstGeom>
          <a:noFill/>
          <a:ln/>
        </p:spPr>
        <p:txBody>
          <a:bodyPr wrap="square" lIns="0" tIns="0" rIns="0" bIns="0" rtlCol="0" anchor="ctr"/>
          <a:lstStyle/>
          <a:p>
            <a:r>
              <a:rPr lang="en-US" sz="1333" b="1" dirty="0">
                <a:solidFill>
                  <a:srgbClr val="00E5FF"/>
                </a:solidFill>
                <a:latin typeface="Arial Black" pitchFamily="34" charset="0"/>
                <a:ea typeface="Arial Black" pitchFamily="34" charset="-122"/>
                <a:cs typeface="Arial Black" pitchFamily="34" charset="-120"/>
              </a:rPr>
              <a:t>0.958</a:t>
            </a:r>
            <a:endParaRPr lang="en-US" sz="1333" dirty="0"/>
          </a:p>
        </p:txBody>
      </p:sp>
      <p:sp>
        <p:nvSpPr>
          <p:cNvPr id="60" name="Text 49"/>
          <p:cNvSpPr/>
          <p:nvPr/>
        </p:nvSpPr>
        <p:spPr>
          <a:xfrm>
            <a:off x="449580" y="5724144"/>
            <a:ext cx="304800" cy="365760"/>
          </a:xfrm>
          <a:prstGeom prst="rect">
            <a:avLst/>
          </a:prstGeom>
          <a:noFill/>
          <a:ln/>
        </p:spPr>
        <p:txBody>
          <a:bodyPr wrap="square" lIns="0" tIns="0" rIns="0" bIns="0" rtlCol="0" anchor="ctr"/>
          <a:lstStyle/>
          <a:p>
            <a:pPr algn="r"/>
            <a:r>
              <a:rPr lang="en-US" sz="1200" dirty="0">
                <a:solidFill>
                  <a:srgbClr val="666666"/>
                </a:solidFill>
                <a:latin typeface="Arial" pitchFamily="34" charset="0"/>
                <a:ea typeface="Arial" pitchFamily="34" charset="-122"/>
                <a:cs typeface="Arial" pitchFamily="34" charset="-120"/>
              </a:rPr>
              <a:t>10</a:t>
            </a:r>
            <a:endParaRPr lang="en-US" sz="1200" dirty="0"/>
          </a:p>
        </p:txBody>
      </p:sp>
      <p:pic>
        <p:nvPicPr>
          <p:cNvPr id="61" name="Image 9"/>
          <p:cNvPicPr>
            <a:picLocks noChangeAspect="1"/>
          </p:cNvPicPr>
          <p:nvPr/>
        </p:nvPicPr>
        <p:blipFill>
          <a:blip r:embed="rId8">
            <a:extLst>
              <a:ext uri="{28A0092B-C50C-407E-A947-70E740481C1C}">
                <a14:useLocalDpi xmlns:a14="http://schemas.microsoft.com/office/drawing/2010/main" val="0"/>
              </a:ext>
            </a:extLst>
          </a:blip>
          <a:srcRect/>
          <a:stretch/>
        </p:blipFill>
        <p:spPr>
          <a:xfrm>
            <a:off x="851917" y="4796392"/>
            <a:ext cx="477927" cy="316167"/>
          </a:xfrm>
          <a:prstGeom prst="rect">
            <a:avLst/>
          </a:prstGeom>
        </p:spPr>
      </p:pic>
      <p:sp>
        <p:nvSpPr>
          <p:cNvPr id="62" name="Text 50"/>
          <p:cNvSpPr/>
          <p:nvPr/>
        </p:nvSpPr>
        <p:spPr>
          <a:xfrm>
            <a:off x="1388364" y="5724144"/>
            <a:ext cx="1402080" cy="365760"/>
          </a:xfrm>
          <a:prstGeom prst="rect">
            <a:avLst/>
          </a:prstGeom>
          <a:noFill/>
          <a:ln/>
        </p:spPr>
        <p:txBody>
          <a:bodyPr wrap="square" lIns="0" tIns="0" rIns="0" bIns="0" rtlCol="0" anchor="ctr"/>
          <a:lstStyle/>
          <a:p>
            <a:r>
              <a:rPr lang="en-US" sz="1200" dirty="0" err="1">
                <a:solidFill>
                  <a:srgbClr val="CCCCCC"/>
                </a:solidFill>
                <a:latin typeface="Arial" pitchFamily="34" charset="0"/>
                <a:ea typeface="Arial" pitchFamily="34" charset="-122"/>
                <a:cs typeface="Arial" pitchFamily="34" charset="-120"/>
              </a:rPr>
              <a:t>Canadá</a:t>
            </a:r>
            <a:endParaRPr lang="en-US" sz="1200" dirty="0"/>
          </a:p>
        </p:txBody>
      </p:sp>
      <p:sp>
        <p:nvSpPr>
          <p:cNvPr id="63" name="Shape 51"/>
          <p:cNvSpPr/>
          <p:nvPr/>
        </p:nvSpPr>
        <p:spPr>
          <a:xfrm>
            <a:off x="2827020" y="5772912"/>
            <a:ext cx="6583680" cy="268224"/>
          </a:xfrm>
          <a:prstGeom prst="roundRect">
            <a:avLst>
              <a:gd name="adj" fmla="val 13636"/>
            </a:avLst>
          </a:prstGeom>
          <a:solidFill>
            <a:srgbClr val="1A1A1A"/>
          </a:solidFill>
          <a:ln/>
        </p:spPr>
        <p:txBody>
          <a:bodyPr/>
          <a:lstStyle/>
          <a:p>
            <a:endParaRPr lang="en-US" sz="2400"/>
          </a:p>
        </p:txBody>
      </p:sp>
      <p:sp>
        <p:nvSpPr>
          <p:cNvPr id="64" name="Shape 52"/>
          <p:cNvSpPr/>
          <p:nvPr/>
        </p:nvSpPr>
        <p:spPr>
          <a:xfrm>
            <a:off x="2827021" y="5772912"/>
            <a:ext cx="5898977" cy="268224"/>
          </a:xfrm>
          <a:prstGeom prst="roundRect">
            <a:avLst>
              <a:gd name="adj" fmla="val 13636"/>
            </a:avLst>
          </a:prstGeom>
          <a:solidFill>
            <a:srgbClr val="00B8D4"/>
          </a:solidFill>
          <a:ln/>
        </p:spPr>
        <p:txBody>
          <a:bodyPr/>
          <a:lstStyle/>
          <a:p>
            <a:endParaRPr lang="en-US" sz="2400"/>
          </a:p>
        </p:txBody>
      </p:sp>
      <p:sp>
        <p:nvSpPr>
          <p:cNvPr id="65" name="Text 53"/>
          <p:cNvSpPr/>
          <p:nvPr/>
        </p:nvSpPr>
        <p:spPr>
          <a:xfrm>
            <a:off x="9557004" y="5724144"/>
            <a:ext cx="670560" cy="365760"/>
          </a:xfrm>
          <a:prstGeom prst="rect">
            <a:avLst/>
          </a:prstGeom>
          <a:noFill/>
          <a:ln/>
        </p:spPr>
        <p:txBody>
          <a:bodyPr wrap="square" lIns="0" tIns="0" rIns="0" bIns="0" rtlCol="0" anchor="ctr"/>
          <a:lstStyle/>
          <a:p>
            <a:r>
              <a:rPr lang="en-US" sz="1333" b="1" dirty="0">
                <a:solidFill>
                  <a:srgbClr val="00E5FF"/>
                </a:solidFill>
                <a:latin typeface="Arial Black" pitchFamily="34" charset="0"/>
                <a:ea typeface="Arial Black" pitchFamily="34" charset="-122"/>
                <a:cs typeface="Arial Black" pitchFamily="34" charset="-120"/>
              </a:rPr>
              <a:t>0.949</a:t>
            </a:r>
            <a:endParaRPr lang="en-US" sz="1333" dirty="0"/>
          </a:p>
        </p:txBody>
      </p:sp>
      <p:sp>
        <p:nvSpPr>
          <p:cNvPr id="71" name="Text 58"/>
          <p:cNvSpPr/>
          <p:nvPr/>
        </p:nvSpPr>
        <p:spPr>
          <a:xfrm>
            <a:off x="10331958" y="2827337"/>
            <a:ext cx="1828800" cy="219456"/>
          </a:xfrm>
          <a:prstGeom prst="rect">
            <a:avLst/>
          </a:prstGeom>
          <a:noFill/>
          <a:ln/>
        </p:spPr>
        <p:txBody>
          <a:bodyPr wrap="square" lIns="0" tIns="0" rIns="0" bIns="0" rtlCol="0" anchor="ctr"/>
          <a:lstStyle/>
          <a:p>
            <a:r>
              <a:rPr lang="en-US" sz="1467" b="1" dirty="0">
                <a:solidFill>
                  <a:srgbClr val="00E676"/>
                </a:solidFill>
                <a:latin typeface="Arial" pitchFamily="34" charset="0"/>
                <a:ea typeface="Arial" pitchFamily="34" charset="-122"/>
                <a:cs typeface="Arial" pitchFamily="34" charset="-120"/>
              </a:rPr>
              <a:t>▲ </a:t>
            </a:r>
            <a:r>
              <a:rPr lang="en-US" sz="1200" b="1" dirty="0">
                <a:solidFill>
                  <a:srgbClr val="00E676"/>
                </a:solidFill>
                <a:latin typeface="Arial" pitchFamily="34" charset="0"/>
                <a:ea typeface="Arial" pitchFamily="34" charset="-122"/>
                <a:cs typeface="Arial" pitchFamily="34" charset="-120"/>
              </a:rPr>
              <a:t>+4 </a:t>
            </a:r>
            <a:r>
              <a:rPr lang="en-US" sz="1200" b="1" dirty="0" err="1">
                <a:solidFill>
                  <a:srgbClr val="00E676"/>
                </a:solidFill>
                <a:latin typeface="Arial" pitchFamily="34" charset="0"/>
                <a:ea typeface="Arial" pitchFamily="34" charset="-122"/>
                <a:cs typeface="Arial" pitchFamily="34" charset="-120"/>
              </a:rPr>
              <a:t>posiciones</a:t>
            </a:r>
            <a:r>
              <a:rPr lang="en-US" sz="1200" b="1" dirty="0">
                <a:solidFill>
                  <a:srgbClr val="00E676"/>
                </a:solidFill>
                <a:latin typeface="Arial" pitchFamily="34" charset="0"/>
                <a:ea typeface="Arial" pitchFamily="34" charset="-122"/>
                <a:cs typeface="Arial" pitchFamily="34" charset="-120"/>
              </a:rPr>
              <a:t> </a:t>
            </a:r>
            <a:r>
              <a:rPr lang="en-US" sz="1200" b="1" dirty="0" err="1">
                <a:solidFill>
                  <a:srgbClr val="00E676"/>
                </a:solidFill>
                <a:latin typeface="Arial" pitchFamily="34" charset="0"/>
                <a:ea typeface="Arial" pitchFamily="34" charset="-122"/>
                <a:cs typeface="Arial" pitchFamily="34" charset="-120"/>
              </a:rPr>
              <a:t>en</a:t>
            </a:r>
            <a:r>
              <a:rPr lang="en-US" sz="1200" b="1" dirty="0">
                <a:solidFill>
                  <a:srgbClr val="00E676"/>
                </a:solidFill>
                <a:latin typeface="Arial" pitchFamily="34" charset="0"/>
                <a:ea typeface="Arial" pitchFamily="34" charset="-122"/>
                <a:cs typeface="Arial" pitchFamily="34" charset="-120"/>
              </a:rPr>
              <a:t> 6 </a:t>
            </a:r>
            <a:r>
              <a:rPr lang="en-US" sz="1200" b="1" dirty="0" err="1">
                <a:solidFill>
                  <a:srgbClr val="00E676"/>
                </a:solidFill>
                <a:latin typeface="Arial" pitchFamily="34" charset="0"/>
                <a:ea typeface="Arial" pitchFamily="34" charset="-122"/>
                <a:cs typeface="Arial" pitchFamily="34" charset="-120"/>
              </a:rPr>
              <a:t>años</a:t>
            </a:r>
            <a:endParaRPr lang="en-US" sz="1467" dirty="0"/>
          </a:p>
        </p:txBody>
      </p:sp>
      <p:sp>
        <p:nvSpPr>
          <p:cNvPr id="72" name="Shape 59"/>
          <p:cNvSpPr/>
          <p:nvPr/>
        </p:nvSpPr>
        <p:spPr>
          <a:xfrm>
            <a:off x="2827020" y="6193536"/>
            <a:ext cx="6583680" cy="0"/>
          </a:xfrm>
          <a:prstGeom prst="line">
            <a:avLst/>
          </a:prstGeom>
          <a:noFill/>
          <a:ln w="6350">
            <a:solidFill>
              <a:srgbClr val="2A2A2A"/>
            </a:solidFill>
            <a:prstDash val="solid"/>
          </a:ln>
        </p:spPr>
        <p:txBody>
          <a:bodyPr/>
          <a:lstStyle/>
          <a:p>
            <a:endParaRPr lang="en-US" sz="2400"/>
          </a:p>
        </p:txBody>
      </p:sp>
      <p:sp>
        <p:nvSpPr>
          <p:cNvPr id="73" name="Text 60"/>
          <p:cNvSpPr/>
          <p:nvPr/>
        </p:nvSpPr>
        <p:spPr>
          <a:xfrm>
            <a:off x="2644140" y="6217920"/>
            <a:ext cx="365760" cy="219456"/>
          </a:xfrm>
          <a:prstGeom prst="rect">
            <a:avLst/>
          </a:prstGeom>
          <a:noFill/>
          <a:ln/>
        </p:spPr>
        <p:txBody>
          <a:bodyPr wrap="square" lIns="0" tIns="0" rIns="0" bIns="0" rtlCol="0" anchor="ctr"/>
          <a:lstStyle/>
          <a:p>
            <a:pPr algn="ctr"/>
            <a:r>
              <a:rPr lang="en-US" sz="933" dirty="0">
                <a:solidFill>
                  <a:srgbClr val="555555"/>
                </a:solidFill>
                <a:latin typeface="Arial" pitchFamily="34" charset="0"/>
                <a:ea typeface="Arial" pitchFamily="34" charset="-122"/>
                <a:cs typeface="Arial" pitchFamily="34" charset="-120"/>
              </a:rPr>
              <a:t>0.0</a:t>
            </a:r>
            <a:endParaRPr lang="en-US" sz="933" dirty="0"/>
          </a:p>
        </p:txBody>
      </p:sp>
      <p:sp>
        <p:nvSpPr>
          <p:cNvPr id="74" name="Text 61"/>
          <p:cNvSpPr/>
          <p:nvPr/>
        </p:nvSpPr>
        <p:spPr>
          <a:xfrm>
            <a:off x="3960876" y="6217920"/>
            <a:ext cx="365760" cy="219456"/>
          </a:xfrm>
          <a:prstGeom prst="rect">
            <a:avLst/>
          </a:prstGeom>
          <a:noFill/>
          <a:ln/>
        </p:spPr>
        <p:txBody>
          <a:bodyPr wrap="square" lIns="0" tIns="0" rIns="0" bIns="0" rtlCol="0" anchor="ctr"/>
          <a:lstStyle/>
          <a:p>
            <a:pPr algn="ctr"/>
            <a:r>
              <a:rPr lang="en-US" sz="933" dirty="0">
                <a:solidFill>
                  <a:srgbClr val="555555"/>
                </a:solidFill>
                <a:latin typeface="Arial" pitchFamily="34" charset="0"/>
                <a:ea typeface="Arial" pitchFamily="34" charset="-122"/>
                <a:cs typeface="Arial" pitchFamily="34" charset="-120"/>
              </a:rPr>
              <a:t>0.2</a:t>
            </a:r>
            <a:endParaRPr lang="en-US" sz="933" dirty="0"/>
          </a:p>
        </p:txBody>
      </p:sp>
      <p:sp>
        <p:nvSpPr>
          <p:cNvPr id="75" name="Text 62"/>
          <p:cNvSpPr/>
          <p:nvPr/>
        </p:nvSpPr>
        <p:spPr>
          <a:xfrm>
            <a:off x="5277612" y="6217920"/>
            <a:ext cx="365760" cy="219456"/>
          </a:xfrm>
          <a:prstGeom prst="rect">
            <a:avLst/>
          </a:prstGeom>
          <a:noFill/>
          <a:ln/>
        </p:spPr>
        <p:txBody>
          <a:bodyPr wrap="square" lIns="0" tIns="0" rIns="0" bIns="0" rtlCol="0" anchor="ctr"/>
          <a:lstStyle/>
          <a:p>
            <a:pPr algn="ctr"/>
            <a:r>
              <a:rPr lang="en-US" sz="933" dirty="0">
                <a:solidFill>
                  <a:srgbClr val="555555"/>
                </a:solidFill>
                <a:latin typeface="Arial" pitchFamily="34" charset="0"/>
                <a:ea typeface="Arial" pitchFamily="34" charset="-122"/>
                <a:cs typeface="Arial" pitchFamily="34" charset="-120"/>
              </a:rPr>
              <a:t>0.4</a:t>
            </a:r>
            <a:endParaRPr lang="en-US" sz="933" dirty="0"/>
          </a:p>
        </p:txBody>
      </p:sp>
      <p:sp>
        <p:nvSpPr>
          <p:cNvPr id="76" name="Text 63"/>
          <p:cNvSpPr/>
          <p:nvPr/>
        </p:nvSpPr>
        <p:spPr>
          <a:xfrm>
            <a:off x="6594348" y="6217920"/>
            <a:ext cx="365760" cy="219456"/>
          </a:xfrm>
          <a:prstGeom prst="rect">
            <a:avLst/>
          </a:prstGeom>
          <a:noFill/>
          <a:ln/>
        </p:spPr>
        <p:txBody>
          <a:bodyPr wrap="square" lIns="0" tIns="0" rIns="0" bIns="0" rtlCol="0" anchor="ctr"/>
          <a:lstStyle/>
          <a:p>
            <a:pPr algn="ctr"/>
            <a:r>
              <a:rPr lang="en-US" sz="933" dirty="0">
                <a:solidFill>
                  <a:srgbClr val="555555"/>
                </a:solidFill>
                <a:latin typeface="Arial" pitchFamily="34" charset="0"/>
                <a:ea typeface="Arial" pitchFamily="34" charset="-122"/>
                <a:cs typeface="Arial" pitchFamily="34" charset="-120"/>
              </a:rPr>
              <a:t>0.6</a:t>
            </a:r>
            <a:endParaRPr lang="en-US" sz="933" dirty="0"/>
          </a:p>
        </p:txBody>
      </p:sp>
      <p:sp>
        <p:nvSpPr>
          <p:cNvPr id="77" name="Text 64"/>
          <p:cNvSpPr/>
          <p:nvPr/>
        </p:nvSpPr>
        <p:spPr>
          <a:xfrm>
            <a:off x="7911084" y="6217920"/>
            <a:ext cx="365760" cy="219456"/>
          </a:xfrm>
          <a:prstGeom prst="rect">
            <a:avLst/>
          </a:prstGeom>
          <a:noFill/>
          <a:ln/>
        </p:spPr>
        <p:txBody>
          <a:bodyPr wrap="square" lIns="0" tIns="0" rIns="0" bIns="0" rtlCol="0" anchor="ctr"/>
          <a:lstStyle/>
          <a:p>
            <a:pPr algn="ctr"/>
            <a:r>
              <a:rPr lang="en-US" sz="933" dirty="0">
                <a:solidFill>
                  <a:srgbClr val="555555"/>
                </a:solidFill>
                <a:latin typeface="Arial" pitchFamily="34" charset="0"/>
                <a:ea typeface="Arial" pitchFamily="34" charset="-122"/>
                <a:cs typeface="Arial" pitchFamily="34" charset="-120"/>
              </a:rPr>
              <a:t>0.8</a:t>
            </a:r>
            <a:endParaRPr lang="en-US" sz="933" dirty="0"/>
          </a:p>
        </p:txBody>
      </p:sp>
      <p:sp>
        <p:nvSpPr>
          <p:cNvPr id="78" name="Text 65"/>
          <p:cNvSpPr/>
          <p:nvPr/>
        </p:nvSpPr>
        <p:spPr>
          <a:xfrm>
            <a:off x="9227820" y="6217920"/>
            <a:ext cx="365760" cy="219456"/>
          </a:xfrm>
          <a:prstGeom prst="rect">
            <a:avLst/>
          </a:prstGeom>
          <a:noFill/>
          <a:ln/>
        </p:spPr>
        <p:txBody>
          <a:bodyPr wrap="square" lIns="0" tIns="0" rIns="0" bIns="0" rtlCol="0" anchor="ctr"/>
          <a:lstStyle/>
          <a:p>
            <a:pPr algn="ctr"/>
            <a:r>
              <a:rPr lang="en-US" sz="933" dirty="0">
                <a:solidFill>
                  <a:srgbClr val="555555"/>
                </a:solidFill>
                <a:latin typeface="Arial" pitchFamily="34" charset="0"/>
                <a:ea typeface="Arial" pitchFamily="34" charset="-122"/>
                <a:cs typeface="Arial" pitchFamily="34" charset="-120"/>
              </a:rPr>
              <a:t>1.0</a:t>
            </a:r>
            <a:endParaRPr lang="en-US" sz="933" dirty="0"/>
          </a:p>
        </p:txBody>
      </p:sp>
      <p:sp>
        <p:nvSpPr>
          <p:cNvPr id="79" name="Shape 66"/>
          <p:cNvSpPr/>
          <p:nvPr/>
        </p:nvSpPr>
        <p:spPr>
          <a:xfrm>
            <a:off x="10203180" y="1956816"/>
            <a:ext cx="0" cy="3230880"/>
          </a:xfrm>
          <a:prstGeom prst="line">
            <a:avLst/>
          </a:prstGeom>
          <a:noFill/>
          <a:ln w="9525">
            <a:solidFill>
              <a:srgbClr val="444444"/>
            </a:solidFill>
            <a:prstDash val="dash"/>
          </a:ln>
        </p:spPr>
        <p:txBody>
          <a:bodyPr/>
          <a:lstStyle/>
          <a:p>
            <a:endParaRPr lang="en-US" sz="2400"/>
          </a:p>
        </p:txBody>
      </p:sp>
      <p:sp>
        <p:nvSpPr>
          <p:cNvPr id="80" name="Shape 67"/>
          <p:cNvSpPr/>
          <p:nvPr/>
        </p:nvSpPr>
        <p:spPr>
          <a:xfrm>
            <a:off x="10203180" y="5187696"/>
            <a:ext cx="0" cy="0"/>
          </a:xfrm>
          <a:prstGeom prst="line">
            <a:avLst/>
          </a:prstGeom>
          <a:noFill/>
          <a:ln w="9525">
            <a:solidFill>
              <a:srgbClr val="444444"/>
            </a:solidFill>
            <a:prstDash val="dash"/>
          </a:ln>
        </p:spPr>
        <p:txBody>
          <a:bodyPr/>
          <a:lstStyle/>
          <a:p>
            <a:endParaRPr lang="en-US" sz="2400"/>
          </a:p>
        </p:txBody>
      </p:sp>
      <p:sp>
        <p:nvSpPr>
          <p:cNvPr id="81" name="Shape 68"/>
          <p:cNvSpPr/>
          <p:nvPr/>
        </p:nvSpPr>
        <p:spPr>
          <a:xfrm>
            <a:off x="0" y="6803136"/>
            <a:ext cx="12192000" cy="48768"/>
          </a:xfrm>
          <a:prstGeom prst="rect">
            <a:avLst/>
          </a:prstGeom>
          <a:solidFill>
            <a:srgbClr val="00E5FF">
              <a:alpha val="30000"/>
            </a:srgbClr>
          </a:solidFill>
          <a:ln/>
        </p:spPr>
        <p:txBody>
          <a:bodyPr/>
          <a:lstStyle/>
          <a:p>
            <a:endParaRPr lang="en-US" sz="2400"/>
          </a:p>
        </p:txBody>
      </p:sp>
      <p:sp>
        <p:nvSpPr>
          <p:cNvPr id="82" name="Text 69"/>
          <p:cNvSpPr/>
          <p:nvPr/>
        </p:nvSpPr>
        <p:spPr>
          <a:xfrm>
            <a:off x="9144000" y="396239"/>
            <a:ext cx="3501036" cy="268224"/>
          </a:xfrm>
          <a:prstGeom prst="rect">
            <a:avLst/>
          </a:prstGeom>
          <a:noFill/>
          <a:ln/>
        </p:spPr>
        <p:txBody>
          <a:bodyPr wrap="square" lIns="0" tIns="0" rIns="0" bIns="0" rtlCol="0" anchor="ctr"/>
          <a:lstStyle/>
          <a:p>
            <a:r>
              <a:rPr lang="en-US" sz="933" dirty="0">
                <a:latin typeface="Arial" pitchFamily="34" charset="0"/>
                <a:ea typeface="Arial" pitchFamily="34" charset="-122"/>
                <a:cs typeface="Arial" pitchFamily="34" charset="-120"/>
              </a:rPr>
              <a:t>Fonte: GTMI 2025  |  </a:t>
            </a:r>
            <a:r>
              <a:rPr lang="en-US" sz="933" dirty="0" err="1">
                <a:latin typeface="Arial" pitchFamily="34" charset="0"/>
                <a:ea typeface="Arial" pitchFamily="34" charset="-122"/>
                <a:cs typeface="Arial" pitchFamily="34" charset="-120"/>
              </a:rPr>
              <a:t>GovTech</a:t>
            </a:r>
            <a:r>
              <a:rPr lang="en-US" sz="933" dirty="0">
                <a:latin typeface="Arial" pitchFamily="34" charset="0"/>
                <a:ea typeface="Arial" pitchFamily="34" charset="-122"/>
                <a:cs typeface="Arial" pitchFamily="34" charset="-120"/>
              </a:rPr>
              <a:t> Maturity Index</a:t>
            </a:r>
            <a:endParaRPr lang="en-US" sz="933" dirty="0"/>
          </a:p>
        </p:txBody>
      </p:sp>
      <p:pic>
        <p:nvPicPr>
          <p:cNvPr id="1026" name="Picture 2">
            <a:extLst>
              <a:ext uri="{FF2B5EF4-FFF2-40B4-BE49-F238E27FC236}">
                <a16:creationId xmlns:a16="http://schemas.microsoft.com/office/drawing/2014/main" id="{AB3011D9-27B9-4EBE-AD13-87597FF2CC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8070" y="3334512"/>
            <a:ext cx="475488" cy="2377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C9146EF-2771-4783-8B31-39A91C8D2C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498" y="3740100"/>
            <a:ext cx="480060" cy="3200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72D4BD1-6803-41E7-A421-E3B98F7E2CE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744" r="24328"/>
          <a:stretch/>
        </p:blipFill>
        <p:spPr bwMode="auto">
          <a:xfrm>
            <a:off x="839920" y="5285645"/>
            <a:ext cx="501920" cy="320040"/>
          </a:xfrm>
          <a:prstGeom prst="rect">
            <a:avLst/>
          </a:prstGeom>
          <a:noFill/>
          <a:extLst>
            <a:ext uri="{909E8E84-426E-40DD-AFC4-6F175D3DCCD1}">
              <a14:hiddenFill xmlns:a14="http://schemas.microsoft.com/office/drawing/2010/main">
                <a:solidFill>
                  <a:srgbClr val="FFFFFF"/>
                </a:solidFill>
              </a14:hiddenFill>
            </a:ext>
          </a:extLst>
        </p:spPr>
      </p:pic>
      <p:sp>
        <p:nvSpPr>
          <p:cNvPr id="83" name="Text 39">
            <a:extLst>
              <a:ext uri="{FF2B5EF4-FFF2-40B4-BE49-F238E27FC236}">
                <a16:creationId xmlns:a16="http://schemas.microsoft.com/office/drawing/2014/main" id="{CCDA4805-3E36-4816-8239-42D4BBC75845}"/>
              </a:ext>
            </a:extLst>
          </p:cNvPr>
          <p:cNvSpPr/>
          <p:nvPr/>
        </p:nvSpPr>
        <p:spPr>
          <a:xfrm>
            <a:off x="459296" y="4242816"/>
            <a:ext cx="304800" cy="365760"/>
          </a:xfrm>
          <a:prstGeom prst="rect">
            <a:avLst/>
          </a:prstGeom>
          <a:noFill/>
          <a:ln/>
        </p:spPr>
        <p:txBody>
          <a:bodyPr wrap="square" lIns="0" tIns="0" rIns="0" bIns="0" rtlCol="0" anchor="ctr"/>
          <a:lstStyle/>
          <a:p>
            <a:pPr algn="r"/>
            <a:r>
              <a:rPr lang="es-MX" sz="1200" dirty="0">
                <a:solidFill>
                  <a:srgbClr val="666666"/>
                </a:solidFill>
                <a:latin typeface="Arial" pitchFamily="34" charset="0"/>
                <a:cs typeface="Arial" pitchFamily="34" charset="-120"/>
              </a:rPr>
              <a:t>7</a:t>
            </a:r>
            <a:endParaRPr lang="en-US" sz="1200" dirty="0">
              <a:solidFill>
                <a:srgbClr val="666666"/>
              </a:solidFill>
              <a:latin typeface="Arial" pitchFamily="34" charset="0"/>
              <a:cs typeface="Arial" pitchFamily="34" charset="-120"/>
            </a:endParaRPr>
          </a:p>
        </p:txBody>
      </p:sp>
      <p:pic>
        <p:nvPicPr>
          <p:cNvPr id="1032" name="Picture 8">
            <a:extLst>
              <a:ext uri="{FF2B5EF4-FFF2-40B4-BE49-F238E27FC236}">
                <a16:creationId xmlns:a16="http://schemas.microsoft.com/office/drawing/2014/main" id="{37500364-F22D-4128-8E91-133F08D3864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346" r="9238"/>
          <a:stretch/>
        </p:blipFill>
        <p:spPr bwMode="auto">
          <a:xfrm>
            <a:off x="849867" y="5745480"/>
            <a:ext cx="501920" cy="320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1588" y="0"/>
            <a:ext cx="12188952" cy="54864"/>
          </a:xfrm>
          <a:prstGeom prst="rect">
            <a:avLst/>
          </a:prstGeom>
          <a:solidFill>
            <a:srgbClr val="00BFA5"/>
          </a:solidFill>
          <a:ln/>
        </p:spPr>
        <p:txBody>
          <a:bodyPr/>
          <a:lstStyle/>
          <a:p>
            <a:endParaRPr lang="es-ES_tradnl" noProof="1"/>
          </a:p>
        </p:txBody>
      </p:sp>
      <p:sp>
        <p:nvSpPr>
          <p:cNvPr id="3" name="Text 1"/>
          <p:cNvSpPr/>
          <p:nvPr/>
        </p:nvSpPr>
        <p:spPr>
          <a:xfrm>
            <a:off x="550228" y="274320"/>
            <a:ext cx="10972800" cy="640080"/>
          </a:xfrm>
          <a:prstGeom prst="rect">
            <a:avLst/>
          </a:prstGeom>
          <a:noFill/>
          <a:ln/>
        </p:spPr>
        <p:txBody>
          <a:bodyPr wrap="square" rtlCol="0" anchor="ctr"/>
          <a:lstStyle/>
          <a:p>
            <a:r>
              <a:rPr lang="es-ES_tradnl" sz="3400" noProof="1">
                <a:solidFill>
                  <a:srgbClr val="FFFFFF"/>
                </a:solidFill>
                <a:latin typeface="Trebuchet MS" pitchFamily="34" charset="0"/>
                <a:ea typeface="Trebuchet MS" pitchFamily="34" charset="-122"/>
                <a:cs typeface="Trebuchet MS" pitchFamily="34" charset="-120"/>
              </a:rPr>
              <a:t>Alineación con la Agenda de Transformación Digital</a:t>
            </a:r>
            <a:endParaRPr lang="es-ES_tradnl" sz="3400" noProof="1"/>
          </a:p>
        </p:txBody>
      </p:sp>
      <p:sp>
        <p:nvSpPr>
          <p:cNvPr id="4" name="Text 2"/>
          <p:cNvSpPr/>
          <p:nvPr/>
        </p:nvSpPr>
        <p:spPr>
          <a:xfrm>
            <a:off x="550228" y="868680"/>
            <a:ext cx="10972800" cy="365760"/>
          </a:xfrm>
          <a:prstGeom prst="rect">
            <a:avLst/>
          </a:prstGeom>
          <a:noFill/>
          <a:ln/>
        </p:spPr>
        <p:txBody>
          <a:bodyPr wrap="square" rtlCol="0" anchor="ctr"/>
          <a:lstStyle/>
          <a:p>
            <a:r>
              <a:rPr lang="es-ES_tradnl" sz="1600" i="1" noProof="1">
                <a:solidFill>
                  <a:srgbClr val="90A4AE"/>
                </a:solidFill>
                <a:latin typeface="Calibri" pitchFamily="34" charset="0"/>
                <a:ea typeface="Calibri" pitchFamily="34" charset="-122"/>
                <a:cs typeface="Calibri" pitchFamily="34" charset="-120"/>
              </a:rPr>
              <a:t>Iniciativas gubernamentales + ecosistema startup impulsan la transformación.</a:t>
            </a:r>
            <a:endParaRPr lang="es-ES_tradnl" sz="1600" noProof="1"/>
          </a:p>
        </p:txBody>
      </p:sp>
      <p:sp>
        <p:nvSpPr>
          <p:cNvPr id="5" name="Text 3"/>
          <p:cNvSpPr/>
          <p:nvPr/>
        </p:nvSpPr>
        <p:spPr>
          <a:xfrm>
            <a:off x="550228" y="1463040"/>
            <a:ext cx="5303520" cy="411480"/>
          </a:xfrm>
          <a:prstGeom prst="rect">
            <a:avLst/>
          </a:prstGeom>
          <a:noFill/>
          <a:ln/>
        </p:spPr>
        <p:txBody>
          <a:bodyPr wrap="square" rtlCol="0" anchor="ctr"/>
          <a:lstStyle/>
          <a:p>
            <a:r>
              <a:rPr lang="es-ES_tradnl" sz="1600" noProof="1">
                <a:solidFill>
                  <a:srgbClr val="64FFDA"/>
                </a:solidFill>
                <a:latin typeface="Trebuchet MS" pitchFamily="34" charset="0"/>
                <a:ea typeface="Trebuchet MS" pitchFamily="34" charset="-122"/>
                <a:cs typeface="Trebuchet MS" pitchFamily="34" charset="-120"/>
              </a:rPr>
              <a:t>Agenda Gubernamental</a:t>
            </a:r>
            <a:endParaRPr lang="es-ES_tradnl" sz="1600" noProof="1"/>
          </a:p>
        </p:txBody>
      </p:sp>
      <p:sp>
        <p:nvSpPr>
          <p:cNvPr id="6" name="Shape 4"/>
          <p:cNvSpPr/>
          <p:nvPr/>
        </p:nvSpPr>
        <p:spPr>
          <a:xfrm>
            <a:off x="550228" y="1920240"/>
            <a:ext cx="5303520" cy="3749040"/>
          </a:xfrm>
          <a:prstGeom prst="roundRect">
            <a:avLst>
              <a:gd name="adj" fmla="val 976"/>
            </a:avLst>
          </a:prstGeom>
          <a:solidFill>
            <a:srgbClr val="161B22"/>
          </a:solidFill>
          <a:ln w="12700">
            <a:solidFill>
              <a:srgbClr val="00BFA5"/>
            </a:solidFill>
            <a:prstDash val="solid"/>
          </a:ln>
        </p:spPr>
        <p:txBody>
          <a:bodyPr/>
          <a:lstStyle/>
          <a:p>
            <a:endParaRPr lang="es-ES_tradnl" noProof="1"/>
          </a:p>
        </p:txBody>
      </p:sp>
      <p:sp>
        <p:nvSpPr>
          <p:cNvPr id="7" name="Text 5"/>
          <p:cNvSpPr/>
          <p:nvPr/>
        </p:nvSpPr>
        <p:spPr>
          <a:xfrm>
            <a:off x="824548" y="2103120"/>
            <a:ext cx="4572000" cy="320040"/>
          </a:xfrm>
          <a:prstGeom prst="rect">
            <a:avLst/>
          </a:prstGeom>
          <a:noFill/>
          <a:ln/>
        </p:spPr>
        <p:txBody>
          <a:bodyPr wrap="square" rtlCol="0" anchor="ctr"/>
          <a:lstStyle/>
          <a:p>
            <a:r>
              <a:rPr lang="es-ES_tradnl" sz="1400" noProof="1">
                <a:solidFill>
                  <a:srgbClr val="00BFA5"/>
                </a:solidFill>
                <a:latin typeface="Trebuchet MS" pitchFamily="34" charset="0"/>
                <a:ea typeface="Trebuchet MS" pitchFamily="34" charset="-122"/>
                <a:cs typeface="Trebuchet MS" pitchFamily="34" charset="-120"/>
              </a:rPr>
              <a:t>ATDT</a:t>
            </a:r>
            <a:endParaRPr lang="es-ES_tradnl" sz="1400" noProof="1"/>
          </a:p>
        </p:txBody>
      </p:sp>
      <p:sp>
        <p:nvSpPr>
          <p:cNvPr id="8" name="Text 6"/>
          <p:cNvSpPr/>
          <p:nvPr/>
        </p:nvSpPr>
        <p:spPr>
          <a:xfrm>
            <a:off x="824548" y="2423160"/>
            <a:ext cx="4572000" cy="457200"/>
          </a:xfrm>
          <a:prstGeom prst="rect">
            <a:avLst/>
          </a:prstGeom>
          <a:noFill/>
          <a:ln/>
        </p:spPr>
        <p:txBody>
          <a:bodyPr wrap="square" rtlCol="0" anchor="ctr"/>
          <a:lstStyle/>
          <a:p>
            <a:r>
              <a:rPr lang="es-ES_tradnl" sz="1600" noProof="1">
                <a:solidFill>
                  <a:srgbClr val="E8EAF6"/>
                </a:solidFill>
                <a:latin typeface="Calibri" pitchFamily="34" charset="0"/>
                <a:ea typeface="Calibri" pitchFamily="34" charset="-122"/>
                <a:cs typeface="Calibri" pitchFamily="34" charset="-120"/>
              </a:rPr>
              <a:t>Meta de reducir 50% tramites,</a:t>
            </a:r>
            <a:endParaRPr lang="es-ES_tradnl" sz="1600" noProof="1"/>
          </a:p>
          <a:p>
            <a:r>
              <a:rPr lang="es-ES_tradnl" sz="1600" noProof="1">
                <a:solidFill>
                  <a:srgbClr val="E8EAF6"/>
                </a:solidFill>
                <a:latin typeface="Calibri" pitchFamily="34" charset="0"/>
                <a:ea typeface="Calibri" pitchFamily="34" charset="-122"/>
                <a:cs typeface="Calibri" pitchFamily="34" charset="-120"/>
              </a:rPr>
              <a:t>requisitos y tiempos de procesamiento</a:t>
            </a:r>
            <a:endParaRPr lang="es-ES_tradnl" sz="1600" noProof="1"/>
          </a:p>
        </p:txBody>
      </p:sp>
      <p:sp>
        <p:nvSpPr>
          <p:cNvPr id="9" name="Text 7"/>
          <p:cNvSpPr/>
          <p:nvPr/>
        </p:nvSpPr>
        <p:spPr>
          <a:xfrm>
            <a:off x="824548" y="2971800"/>
            <a:ext cx="4572000" cy="320040"/>
          </a:xfrm>
          <a:prstGeom prst="rect">
            <a:avLst/>
          </a:prstGeom>
          <a:noFill/>
          <a:ln/>
        </p:spPr>
        <p:txBody>
          <a:bodyPr wrap="square" rtlCol="0" anchor="ctr"/>
          <a:lstStyle/>
          <a:p>
            <a:r>
              <a:rPr lang="es-ES_tradnl" sz="1400" noProof="1">
                <a:solidFill>
                  <a:srgbClr val="00BFA5"/>
                </a:solidFill>
                <a:latin typeface="Trebuchet MS" pitchFamily="34" charset="0"/>
                <a:ea typeface="Trebuchet MS" pitchFamily="34" charset="-122"/>
                <a:cs typeface="Trebuchet MS" pitchFamily="34" charset="-120"/>
              </a:rPr>
              <a:t>Llave MX</a:t>
            </a:r>
            <a:endParaRPr lang="es-ES_tradnl" sz="1400" noProof="1"/>
          </a:p>
        </p:txBody>
      </p:sp>
      <p:sp>
        <p:nvSpPr>
          <p:cNvPr id="10" name="Text 8"/>
          <p:cNvSpPr/>
          <p:nvPr/>
        </p:nvSpPr>
        <p:spPr>
          <a:xfrm>
            <a:off x="824548" y="3291840"/>
            <a:ext cx="4572000" cy="457200"/>
          </a:xfrm>
          <a:prstGeom prst="rect">
            <a:avLst/>
          </a:prstGeom>
          <a:noFill/>
          <a:ln/>
        </p:spPr>
        <p:txBody>
          <a:bodyPr wrap="square" rtlCol="0" anchor="ctr"/>
          <a:lstStyle/>
          <a:p>
            <a:r>
              <a:rPr lang="es-ES_tradnl" sz="1600" noProof="1">
                <a:solidFill>
                  <a:srgbClr val="E8EAF6"/>
                </a:solidFill>
                <a:latin typeface="Calibri" pitchFamily="34" charset="0"/>
                <a:ea typeface="Calibri" pitchFamily="34" charset="-122"/>
                <a:cs typeface="Calibri" pitchFamily="34" charset="-120"/>
              </a:rPr>
              <a:t>80% de tramites mas utilizados</a:t>
            </a:r>
            <a:endParaRPr lang="es-ES_tradnl" sz="1600" noProof="1"/>
          </a:p>
          <a:p>
            <a:r>
              <a:rPr lang="es-ES_tradnl" sz="1600" noProof="1">
                <a:solidFill>
                  <a:srgbClr val="E8EAF6"/>
                </a:solidFill>
                <a:latin typeface="Calibri" pitchFamily="34" charset="0"/>
                <a:ea typeface="Calibri" pitchFamily="34" charset="-122"/>
                <a:cs typeface="Calibri" pitchFamily="34" charset="-120"/>
              </a:rPr>
              <a:t>disponibles digitalmente</a:t>
            </a:r>
            <a:endParaRPr lang="es-ES_tradnl" sz="1600" noProof="1"/>
          </a:p>
        </p:txBody>
      </p:sp>
      <p:sp>
        <p:nvSpPr>
          <p:cNvPr id="11" name="Text 9"/>
          <p:cNvSpPr/>
          <p:nvPr/>
        </p:nvSpPr>
        <p:spPr>
          <a:xfrm>
            <a:off x="824548" y="3840480"/>
            <a:ext cx="4572000" cy="320040"/>
          </a:xfrm>
          <a:prstGeom prst="rect">
            <a:avLst/>
          </a:prstGeom>
          <a:noFill/>
          <a:ln/>
        </p:spPr>
        <p:txBody>
          <a:bodyPr wrap="square" rtlCol="0" anchor="ctr"/>
          <a:lstStyle/>
          <a:p>
            <a:r>
              <a:rPr lang="es-ES_tradnl" sz="1400" noProof="1">
                <a:solidFill>
                  <a:srgbClr val="00BFA5"/>
                </a:solidFill>
                <a:latin typeface="Trebuchet MS" pitchFamily="34" charset="0"/>
                <a:ea typeface="Trebuchet MS" pitchFamily="34" charset="-122"/>
                <a:cs typeface="Trebuchet MS" pitchFamily="34" charset="-120"/>
              </a:rPr>
              <a:t>ANIA</a:t>
            </a:r>
            <a:endParaRPr lang="es-ES_tradnl" sz="1400" noProof="1"/>
          </a:p>
        </p:txBody>
      </p:sp>
      <p:sp>
        <p:nvSpPr>
          <p:cNvPr id="12" name="Text 10"/>
          <p:cNvSpPr/>
          <p:nvPr/>
        </p:nvSpPr>
        <p:spPr>
          <a:xfrm>
            <a:off x="824548" y="4160520"/>
            <a:ext cx="4572000" cy="457200"/>
          </a:xfrm>
          <a:prstGeom prst="rect">
            <a:avLst/>
          </a:prstGeom>
          <a:noFill/>
          <a:ln/>
        </p:spPr>
        <p:txBody>
          <a:bodyPr wrap="square" rtlCol="0" anchor="ctr"/>
          <a:lstStyle/>
          <a:p>
            <a:r>
              <a:rPr lang="es-ES_tradnl" sz="1600" noProof="1">
                <a:solidFill>
                  <a:srgbClr val="E8EAF6"/>
                </a:solidFill>
                <a:latin typeface="Calibri" pitchFamily="34" charset="0"/>
                <a:ea typeface="Calibri" pitchFamily="34" charset="-122"/>
                <a:cs typeface="Calibri" pitchFamily="34" charset="-120"/>
              </a:rPr>
              <a:t>Plataforma multisectorial para</a:t>
            </a:r>
            <a:endParaRPr lang="es-ES_tradnl" sz="1600" noProof="1"/>
          </a:p>
          <a:p>
            <a:r>
              <a:rPr lang="es-ES_tradnl" sz="1600" noProof="1">
                <a:solidFill>
                  <a:srgbClr val="E8EAF6"/>
                </a:solidFill>
                <a:latin typeface="Calibri" pitchFamily="34" charset="0"/>
                <a:ea typeface="Calibri" pitchFamily="34" charset="-122"/>
                <a:cs typeface="Calibri" pitchFamily="34" charset="-120"/>
              </a:rPr>
              <a:t>IA responsable</a:t>
            </a:r>
            <a:endParaRPr lang="es-ES_tradnl" sz="1600" noProof="1"/>
          </a:p>
        </p:txBody>
      </p:sp>
      <p:sp>
        <p:nvSpPr>
          <p:cNvPr id="15" name="Text 13"/>
          <p:cNvSpPr/>
          <p:nvPr/>
        </p:nvSpPr>
        <p:spPr>
          <a:xfrm>
            <a:off x="6219508" y="1463040"/>
            <a:ext cx="5394960" cy="411480"/>
          </a:xfrm>
          <a:prstGeom prst="rect">
            <a:avLst/>
          </a:prstGeom>
          <a:noFill/>
          <a:ln/>
        </p:spPr>
        <p:txBody>
          <a:bodyPr wrap="square" rtlCol="0" anchor="ctr"/>
          <a:lstStyle/>
          <a:p>
            <a:r>
              <a:rPr lang="es-ES_tradnl" sz="1600" noProof="1">
                <a:solidFill>
                  <a:srgbClr val="B388FF"/>
                </a:solidFill>
                <a:latin typeface="Trebuchet MS" pitchFamily="34" charset="0"/>
                <a:ea typeface="Trebuchet MS" pitchFamily="34" charset="-122"/>
                <a:cs typeface="Trebuchet MS" pitchFamily="34" charset="-120"/>
              </a:rPr>
              <a:t>Ecosistema Startup</a:t>
            </a:r>
            <a:endParaRPr lang="es-ES_tradnl" sz="1600" noProof="1"/>
          </a:p>
        </p:txBody>
      </p:sp>
      <p:sp>
        <p:nvSpPr>
          <p:cNvPr id="16" name="Shape 14"/>
          <p:cNvSpPr/>
          <p:nvPr/>
        </p:nvSpPr>
        <p:spPr>
          <a:xfrm>
            <a:off x="6219508" y="1920240"/>
            <a:ext cx="5394960" cy="3749040"/>
          </a:xfrm>
          <a:prstGeom prst="roundRect">
            <a:avLst>
              <a:gd name="adj" fmla="val 976"/>
            </a:avLst>
          </a:prstGeom>
          <a:solidFill>
            <a:srgbClr val="161B22"/>
          </a:solidFill>
          <a:ln w="12700">
            <a:solidFill>
              <a:srgbClr val="7C4DFF"/>
            </a:solidFill>
            <a:prstDash val="solid"/>
          </a:ln>
        </p:spPr>
        <p:txBody>
          <a:bodyPr/>
          <a:lstStyle/>
          <a:p>
            <a:endParaRPr lang="es-ES_tradnl" noProof="1"/>
          </a:p>
        </p:txBody>
      </p:sp>
      <p:sp>
        <p:nvSpPr>
          <p:cNvPr id="17" name="Text 15"/>
          <p:cNvSpPr/>
          <p:nvPr/>
        </p:nvSpPr>
        <p:spPr>
          <a:xfrm>
            <a:off x="6493828" y="2103120"/>
            <a:ext cx="1188720" cy="640080"/>
          </a:xfrm>
          <a:prstGeom prst="rect">
            <a:avLst/>
          </a:prstGeom>
          <a:noFill/>
          <a:ln/>
        </p:spPr>
        <p:txBody>
          <a:bodyPr wrap="square" rtlCol="0" anchor="ctr"/>
          <a:lstStyle/>
          <a:p>
            <a:pPr algn="ctr"/>
            <a:r>
              <a:rPr lang="es-ES_tradnl" sz="2800" noProof="1">
                <a:solidFill>
                  <a:srgbClr val="7C4DFF"/>
                </a:solidFill>
                <a:latin typeface="Trebuchet MS" pitchFamily="34" charset="0"/>
                <a:ea typeface="Trebuchet MS" pitchFamily="34" charset="-122"/>
                <a:cs typeface="Trebuchet MS" pitchFamily="34" charset="-120"/>
              </a:rPr>
              <a:t>41%</a:t>
            </a:r>
            <a:endParaRPr lang="es-ES_tradnl" sz="2800" noProof="1"/>
          </a:p>
        </p:txBody>
      </p:sp>
      <p:sp>
        <p:nvSpPr>
          <p:cNvPr id="18" name="Text 16"/>
          <p:cNvSpPr/>
          <p:nvPr/>
        </p:nvSpPr>
        <p:spPr>
          <a:xfrm>
            <a:off x="7773988" y="2148840"/>
            <a:ext cx="3474720" cy="594360"/>
          </a:xfrm>
          <a:prstGeom prst="rect">
            <a:avLst/>
          </a:prstGeom>
          <a:noFill/>
          <a:ln/>
        </p:spPr>
        <p:txBody>
          <a:bodyPr wrap="square" rtlCol="0" anchor="ctr"/>
          <a:lstStyle/>
          <a:p>
            <a:r>
              <a:rPr lang="es-ES_tradnl" sz="1600" noProof="1">
                <a:solidFill>
                  <a:srgbClr val="E8EAF6"/>
                </a:solidFill>
                <a:latin typeface="Calibri" pitchFamily="34" charset="0"/>
                <a:ea typeface="Calibri" pitchFamily="34" charset="-122"/>
                <a:cs typeface="Calibri" pitchFamily="34" charset="-120"/>
              </a:rPr>
              <a:t>de startups ya adoptaron IA</a:t>
            </a:r>
            <a:endParaRPr lang="es-ES_tradnl" sz="1600" noProof="1"/>
          </a:p>
          <a:p>
            <a:r>
              <a:rPr lang="es-ES_tradnl" sz="1600" noProof="1">
                <a:solidFill>
                  <a:srgbClr val="E8EAF6"/>
                </a:solidFill>
                <a:latin typeface="Calibri" pitchFamily="34" charset="0"/>
                <a:ea typeface="Calibri" pitchFamily="34" charset="-122"/>
                <a:cs typeface="Calibri" pitchFamily="34" charset="-120"/>
              </a:rPr>
              <a:t>(vs. 38% promedio general)</a:t>
            </a:r>
            <a:endParaRPr lang="es-ES_tradnl" sz="1600" noProof="1"/>
          </a:p>
        </p:txBody>
      </p:sp>
      <p:sp>
        <p:nvSpPr>
          <p:cNvPr id="19" name="Text 17"/>
          <p:cNvSpPr/>
          <p:nvPr/>
        </p:nvSpPr>
        <p:spPr>
          <a:xfrm>
            <a:off x="6493828" y="3017520"/>
            <a:ext cx="1188720" cy="640080"/>
          </a:xfrm>
          <a:prstGeom prst="rect">
            <a:avLst/>
          </a:prstGeom>
          <a:noFill/>
          <a:ln/>
        </p:spPr>
        <p:txBody>
          <a:bodyPr wrap="square" rtlCol="0" anchor="ctr"/>
          <a:lstStyle/>
          <a:p>
            <a:pPr algn="ctr"/>
            <a:r>
              <a:rPr lang="es-ES_tradnl" sz="2800" noProof="1">
                <a:solidFill>
                  <a:srgbClr val="7C4DFF"/>
                </a:solidFill>
                <a:latin typeface="Trebuchet MS" pitchFamily="34" charset="0"/>
                <a:ea typeface="Trebuchet MS" pitchFamily="34" charset="-122"/>
                <a:cs typeface="Trebuchet MS" pitchFamily="34" charset="-120"/>
              </a:rPr>
              <a:t>31%</a:t>
            </a:r>
            <a:endParaRPr lang="es-ES_tradnl" sz="2800" noProof="1"/>
          </a:p>
        </p:txBody>
      </p:sp>
      <p:sp>
        <p:nvSpPr>
          <p:cNvPr id="20" name="Text 18"/>
          <p:cNvSpPr/>
          <p:nvPr/>
        </p:nvSpPr>
        <p:spPr>
          <a:xfrm>
            <a:off x="7773988" y="3063240"/>
            <a:ext cx="3474720" cy="594360"/>
          </a:xfrm>
          <a:prstGeom prst="rect">
            <a:avLst/>
          </a:prstGeom>
          <a:noFill/>
          <a:ln/>
        </p:spPr>
        <p:txBody>
          <a:bodyPr wrap="square" rtlCol="0" anchor="ctr"/>
          <a:lstStyle/>
          <a:p>
            <a:r>
              <a:rPr lang="es-ES_tradnl" sz="1600" noProof="1">
                <a:solidFill>
                  <a:srgbClr val="E8EAF6"/>
                </a:solidFill>
                <a:latin typeface="Calibri" pitchFamily="34" charset="0"/>
                <a:ea typeface="Calibri" pitchFamily="34" charset="-122"/>
                <a:cs typeface="Calibri" pitchFamily="34" charset="-120"/>
              </a:rPr>
              <a:t>desarrollan nuevos productos/</a:t>
            </a:r>
            <a:endParaRPr lang="es-ES_tradnl" sz="1600" noProof="1"/>
          </a:p>
          <a:p>
            <a:r>
              <a:rPr lang="es-ES_tradnl" sz="1600" noProof="1">
                <a:solidFill>
                  <a:srgbClr val="E8EAF6"/>
                </a:solidFill>
                <a:latin typeface="Calibri" pitchFamily="34" charset="0"/>
                <a:ea typeface="Calibri" pitchFamily="34" charset="-122"/>
                <a:cs typeface="Calibri" pitchFamily="34" charset="-120"/>
              </a:rPr>
              <a:t>servicios basados en IA</a:t>
            </a:r>
            <a:endParaRPr lang="es-ES_tradnl" sz="1600" noProof="1"/>
          </a:p>
        </p:txBody>
      </p:sp>
      <p:sp>
        <p:nvSpPr>
          <p:cNvPr id="21" name="Text 19"/>
          <p:cNvSpPr/>
          <p:nvPr/>
        </p:nvSpPr>
        <p:spPr>
          <a:xfrm>
            <a:off x="6493828" y="3931920"/>
            <a:ext cx="1188720" cy="640080"/>
          </a:xfrm>
          <a:prstGeom prst="rect">
            <a:avLst/>
          </a:prstGeom>
          <a:noFill/>
          <a:ln/>
        </p:spPr>
        <p:txBody>
          <a:bodyPr wrap="square" rtlCol="0" anchor="ctr"/>
          <a:lstStyle/>
          <a:p>
            <a:pPr algn="ctr"/>
            <a:r>
              <a:rPr lang="es-ES_tradnl" sz="2800" noProof="1">
                <a:solidFill>
                  <a:srgbClr val="7C4DFF"/>
                </a:solidFill>
                <a:latin typeface="Trebuchet MS" pitchFamily="34" charset="0"/>
                <a:ea typeface="Trebuchet MS" pitchFamily="34" charset="-122"/>
                <a:cs typeface="Trebuchet MS" pitchFamily="34" charset="-120"/>
              </a:rPr>
              <a:t>77%</a:t>
            </a:r>
            <a:endParaRPr lang="es-ES_tradnl" sz="2800" noProof="1"/>
          </a:p>
        </p:txBody>
      </p:sp>
      <p:sp>
        <p:nvSpPr>
          <p:cNvPr id="22" name="Text 20"/>
          <p:cNvSpPr/>
          <p:nvPr/>
        </p:nvSpPr>
        <p:spPr>
          <a:xfrm>
            <a:off x="7773988" y="3977640"/>
            <a:ext cx="3474720" cy="594360"/>
          </a:xfrm>
          <a:prstGeom prst="rect">
            <a:avLst/>
          </a:prstGeom>
          <a:noFill/>
          <a:ln/>
        </p:spPr>
        <p:txBody>
          <a:bodyPr wrap="square" rtlCol="0" anchor="ctr"/>
          <a:lstStyle/>
          <a:p>
            <a:r>
              <a:rPr lang="es-ES_tradnl" sz="1600" noProof="1">
                <a:solidFill>
                  <a:srgbClr val="E8EAF6"/>
                </a:solidFill>
                <a:latin typeface="Calibri" pitchFamily="34" charset="0"/>
                <a:ea typeface="Calibri" pitchFamily="34" charset="-122"/>
                <a:cs typeface="Calibri" pitchFamily="34" charset="-120"/>
              </a:rPr>
              <a:t>creen que IA transformara</a:t>
            </a:r>
            <a:endParaRPr lang="es-ES_tradnl" sz="1600" noProof="1"/>
          </a:p>
          <a:p>
            <a:r>
              <a:rPr lang="es-ES_tradnl" sz="1600" noProof="1">
                <a:solidFill>
                  <a:srgbClr val="E8EAF6"/>
                </a:solidFill>
                <a:latin typeface="Calibri" pitchFamily="34" charset="0"/>
                <a:ea typeface="Calibri" pitchFamily="34" charset="-122"/>
                <a:cs typeface="Calibri" pitchFamily="34" charset="-120"/>
              </a:rPr>
              <a:t>su sector en 5 anos</a:t>
            </a:r>
            <a:endParaRPr lang="es-ES_tradnl" sz="1600" noProof="1"/>
          </a:p>
        </p:txBody>
      </p:sp>
      <p:sp>
        <p:nvSpPr>
          <p:cNvPr id="25" name="Shape 23"/>
          <p:cNvSpPr/>
          <p:nvPr/>
        </p:nvSpPr>
        <p:spPr>
          <a:xfrm>
            <a:off x="550228" y="5760720"/>
            <a:ext cx="11064240" cy="640080"/>
          </a:xfrm>
          <a:prstGeom prst="roundRect">
            <a:avLst>
              <a:gd name="adj" fmla="val 5714"/>
            </a:avLst>
          </a:prstGeom>
          <a:solidFill>
            <a:srgbClr val="1B2838"/>
          </a:solidFill>
          <a:ln w="12700">
            <a:solidFill>
              <a:srgbClr val="00BFA5"/>
            </a:solidFill>
            <a:prstDash val="solid"/>
          </a:ln>
        </p:spPr>
        <p:txBody>
          <a:bodyPr/>
          <a:lstStyle/>
          <a:p>
            <a:endParaRPr lang="es-ES_tradnl" noProof="1"/>
          </a:p>
        </p:txBody>
      </p:sp>
      <p:sp>
        <p:nvSpPr>
          <p:cNvPr id="26" name="Text 24"/>
          <p:cNvSpPr/>
          <p:nvPr/>
        </p:nvSpPr>
        <p:spPr>
          <a:xfrm>
            <a:off x="824548" y="5806440"/>
            <a:ext cx="10515600" cy="548640"/>
          </a:xfrm>
          <a:prstGeom prst="rect">
            <a:avLst/>
          </a:prstGeom>
          <a:noFill/>
          <a:ln/>
        </p:spPr>
        <p:txBody>
          <a:bodyPr wrap="square" rtlCol="0" anchor="ctr"/>
          <a:lstStyle/>
          <a:p>
            <a:pPr algn="ctr"/>
            <a:r>
              <a:rPr lang="es-ES_tradnl" sz="1600" noProof="1">
                <a:solidFill>
                  <a:srgbClr val="64FFDA"/>
                </a:solidFill>
                <a:latin typeface="Calibri" pitchFamily="34" charset="0"/>
                <a:ea typeface="Calibri" pitchFamily="34" charset="-122"/>
                <a:cs typeface="Calibri" pitchFamily="34" charset="-120"/>
              </a:rPr>
              <a:t>AWS acompaña esta transformación: desde infraestructura soberana hasta capacitación con "Talento Hecho en México" (500,000+ personas formadas).</a:t>
            </a:r>
            <a:endParaRPr lang="es-ES_tradnl" sz="1600" noProof="1"/>
          </a:p>
        </p:txBody>
      </p:sp>
      <p:sp>
        <p:nvSpPr>
          <p:cNvPr id="27" name="Text 25"/>
          <p:cNvSpPr/>
          <p:nvPr/>
        </p:nvSpPr>
        <p:spPr>
          <a:xfrm>
            <a:off x="550228" y="6492240"/>
            <a:ext cx="10972800" cy="274320"/>
          </a:xfrm>
          <a:prstGeom prst="rect">
            <a:avLst/>
          </a:prstGeom>
          <a:noFill/>
          <a:ln/>
        </p:spPr>
        <p:txBody>
          <a:bodyPr wrap="square" rtlCol="0" anchor="ctr"/>
          <a:lstStyle/>
          <a:p>
            <a:r>
              <a:rPr lang="es-ES_tradnl" sz="900" noProof="1">
                <a:solidFill>
                  <a:srgbClr val="546E7A"/>
                </a:solidFill>
                <a:latin typeface="Calibri" pitchFamily="34" charset="0"/>
                <a:ea typeface="Calibri" pitchFamily="34" charset="-122"/>
                <a:cs typeface="Calibri" pitchFamily="34" charset="-120"/>
              </a:rPr>
              <a:t>Fuente: Unlocking AI Potential in Mexico, 2025 (AWS / Strand Partners)</a:t>
            </a:r>
            <a:endParaRPr lang="es-ES_tradnl" sz="900" noProof="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73152"/>
          </a:xfrm>
          <a:prstGeom prst="rect">
            <a:avLst/>
          </a:prstGeom>
          <a:solidFill>
            <a:srgbClr val="00E5FF"/>
          </a:solidFill>
          <a:ln/>
        </p:spPr>
        <p:txBody>
          <a:bodyPr/>
          <a:lstStyle/>
          <a:p>
            <a:endParaRPr lang="en-US" sz="2400"/>
          </a:p>
        </p:txBody>
      </p:sp>
      <p:sp>
        <p:nvSpPr>
          <p:cNvPr id="3" name="Shape 1"/>
          <p:cNvSpPr/>
          <p:nvPr/>
        </p:nvSpPr>
        <p:spPr>
          <a:xfrm>
            <a:off x="0" y="6784848"/>
            <a:ext cx="12192000" cy="73152"/>
          </a:xfrm>
          <a:prstGeom prst="rect">
            <a:avLst/>
          </a:prstGeom>
          <a:solidFill>
            <a:srgbClr val="00E5FF"/>
          </a:solidFill>
          <a:ln/>
        </p:spPr>
        <p:txBody>
          <a:bodyPr/>
          <a:lstStyle/>
          <a:p>
            <a:endParaRPr lang="en-US" sz="2400"/>
          </a:p>
        </p:txBody>
      </p:sp>
      <p:sp>
        <p:nvSpPr>
          <p:cNvPr id="4" name="Text 2"/>
          <p:cNvSpPr/>
          <p:nvPr/>
        </p:nvSpPr>
        <p:spPr>
          <a:xfrm>
            <a:off x="731520" y="365760"/>
            <a:ext cx="10728960" cy="853440"/>
          </a:xfrm>
          <a:prstGeom prst="rect">
            <a:avLst/>
          </a:prstGeom>
          <a:noFill/>
          <a:ln/>
        </p:spPr>
        <p:txBody>
          <a:bodyPr wrap="square" lIns="0" tIns="0" rIns="0" bIns="0" rtlCol="0" anchor="ctr"/>
          <a:lstStyle/>
          <a:p>
            <a:r>
              <a:rPr lang="en-US" sz="3733" b="1" dirty="0">
                <a:solidFill>
                  <a:srgbClr val="FFFFFF"/>
                </a:solidFill>
                <a:latin typeface="Arial Black" pitchFamily="34" charset="0"/>
                <a:cs typeface="Arial Black" pitchFamily="34" charset="-120"/>
              </a:rPr>
              <a:t>El </a:t>
            </a:r>
            <a:r>
              <a:rPr lang="en-US" sz="3733" b="1" dirty="0" err="1">
                <a:solidFill>
                  <a:srgbClr val="FFFFFF"/>
                </a:solidFill>
                <a:latin typeface="Arial Black" pitchFamily="34" charset="0"/>
                <a:cs typeface="Arial Black" pitchFamily="34" charset="-120"/>
              </a:rPr>
              <a:t>Gobierno</a:t>
            </a:r>
            <a:r>
              <a:rPr lang="en-US" sz="3733" b="1" dirty="0">
                <a:solidFill>
                  <a:srgbClr val="FFFFFF"/>
                </a:solidFill>
                <a:latin typeface="Arial Black" pitchFamily="34" charset="0"/>
                <a:cs typeface="Arial Black" pitchFamily="34" charset="-120"/>
              </a:rPr>
              <a:t> de Michoacan</a:t>
            </a:r>
            <a:endParaRPr lang="en-US" sz="3733" dirty="0"/>
          </a:p>
        </p:txBody>
      </p:sp>
      <p:sp>
        <p:nvSpPr>
          <p:cNvPr id="5" name="Shape 3"/>
          <p:cNvSpPr/>
          <p:nvPr/>
        </p:nvSpPr>
        <p:spPr>
          <a:xfrm>
            <a:off x="731520" y="1108710"/>
            <a:ext cx="2438400" cy="48768"/>
          </a:xfrm>
          <a:prstGeom prst="rect">
            <a:avLst/>
          </a:prstGeom>
          <a:solidFill>
            <a:srgbClr val="00E5FF"/>
          </a:solidFill>
          <a:ln/>
        </p:spPr>
        <p:txBody>
          <a:bodyPr/>
          <a:lstStyle/>
          <a:p>
            <a:endParaRPr lang="en-US" sz="2400"/>
          </a:p>
        </p:txBody>
      </p:sp>
      <p:sp>
        <p:nvSpPr>
          <p:cNvPr id="6" name="Shape 4"/>
          <p:cNvSpPr/>
          <p:nvPr/>
        </p:nvSpPr>
        <p:spPr>
          <a:xfrm>
            <a:off x="731520" y="1828800"/>
            <a:ext cx="3291840" cy="2194560"/>
          </a:xfrm>
          <a:prstGeom prst="roundRect">
            <a:avLst>
              <a:gd name="adj" fmla="val 5556"/>
            </a:avLst>
          </a:prstGeom>
          <a:solidFill>
            <a:srgbClr val="1A1A1A"/>
          </a:solidFill>
          <a:ln/>
        </p:spPr>
        <p:txBody>
          <a:bodyPr/>
          <a:lstStyle/>
          <a:p>
            <a:endParaRPr lang="en-US" sz="2400"/>
          </a:p>
        </p:txBody>
      </p:sp>
      <p:sp>
        <p:nvSpPr>
          <p:cNvPr id="7" name="Text 5"/>
          <p:cNvSpPr/>
          <p:nvPr/>
        </p:nvSpPr>
        <p:spPr>
          <a:xfrm>
            <a:off x="731520" y="1950720"/>
            <a:ext cx="3291840" cy="1097280"/>
          </a:xfrm>
          <a:prstGeom prst="rect">
            <a:avLst/>
          </a:prstGeom>
          <a:noFill/>
          <a:ln/>
        </p:spPr>
        <p:txBody>
          <a:bodyPr wrap="square" lIns="0" tIns="0" rIns="0" bIns="0" rtlCol="0" anchor="ctr"/>
          <a:lstStyle/>
          <a:p>
            <a:pPr algn="ctr"/>
            <a:r>
              <a:rPr lang="en-US" sz="4800" b="1" dirty="0">
                <a:solidFill>
                  <a:schemeClr val="accent3"/>
                </a:solidFill>
                <a:latin typeface="Arial Black" pitchFamily="34" charset="0"/>
                <a:ea typeface="Arial Black" pitchFamily="34" charset="-122"/>
                <a:cs typeface="Arial Black" pitchFamily="34" charset="-120"/>
              </a:rPr>
              <a:t>+500K</a:t>
            </a:r>
            <a:endParaRPr lang="en-US" sz="4800" dirty="0">
              <a:solidFill>
                <a:schemeClr val="accent3"/>
              </a:solidFill>
            </a:endParaRPr>
          </a:p>
        </p:txBody>
      </p:sp>
      <p:sp>
        <p:nvSpPr>
          <p:cNvPr id="8" name="Text 6"/>
          <p:cNvSpPr/>
          <p:nvPr/>
        </p:nvSpPr>
        <p:spPr>
          <a:xfrm>
            <a:off x="731520" y="3048000"/>
            <a:ext cx="3291840" cy="853440"/>
          </a:xfrm>
          <a:prstGeom prst="rect">
            <a:avLst/>
          </a:prstGeom>
          <a:noFill/>
          <a:ln/>
        </p:spPr>
        <p:txBody>
          <a:bodyPr wrap="square" lIns="0" tIns="0" rIns="0" bIns="0" rtlCol="0" anchor="t"/>
          <a:lstStyle/>
          <a:p>
            <a:pPr algn="ctr"/>
            <a:r>
              <a:rPr lang="en-US" sz="1600" dirty="0">
                <a:solidFill>
                  <a:srgbClr val="B0B0B0"/>
                </a:solidFill>
                <a:latin typeface="Calibri" pitchFamily="34" charset="0"/>
                <a:ea typeface="Calibri" pitchFamily="34" charset="-122"/>
                <a:cs typeface="Calibri" pitchFamily="34" charset="-120"/>
              </a:rPr>
              <a:t>Transacciones</a:t>
            </a:r>
            <a:endParaRPr lang="en-US" sz="1600" dirty="0"/>
          </a:p>
          <a:p>
            <a:pPr algn="ctr"/>
            <a:r>
              <a:rPr lang="en-US" sz="1600" dirty="0">
                <a:solidFill>
                  <a:srgbClr val="B0B0B0"/>
                </a:solidFill>
                <a:latin typeface="Calibri" pitchFamily="34" charset="0"/>
                <a:ea typeface="Calibri" pitchFamily="34" charset="-122"/>
                <a:cs typeface="Calibri" pitchFamily="34" charset="-120"/>
              </a:rPr>
              <a:t>Digitales</a:t>
            </a:r>
            <a:endParaRPr lang="en-US" sz="1600" dirty="0"/>
          </a:p>
        </p:txBody>
      </p:sp>
      <p:sp>
        <p:nvSpPr>
          <p:cNvPr id="9" name="Shape 7"/>
          <p:cNvSpPr/>
          <p:nvPr/>
        </p:nvSpPr>
        <p:spPr>
          <a:xfrm>
            <a:off x="4511040" y="1828800"/>
            <a:ext cx="3291840" cy="2194560"/>
          </a:xfrm>
          <a:prstGeom prst="roundRect">
            <a:avLst>
              <a:gd name="adj" fmla="val 5556"/>
            </a:avLst>
          </a:prstGeom>
          <a:solidFill>
            <a:srgbClr val="1A1A1A"/>
          </a:solidFill>
          <a:ln/>
        </p:spPr>
        <p:txBody>
          <a:bodyPr/>
          <a:lstStyle/>
          <a:p>
            <a:endParaRPr lang="en-US" sz="2400"/>
          </a:p>
        </p:txBody>
      </p:sp>
      <p:sp>
        <p:nvSpPr>
          <p:cNvPr id="10" name="Text 8"/>
          <p:cNvSpPr/>
          <p:nvPr/>
        </p:nvSpPr>
        <p:spPr>
          <a:xfrm>
            <a:off x="4511040" y="1950720"/>
            <a:ext cx="3291840" cy="1097280"/>
          </a:xfrm>
          <a:prstGeom prst="rect">
            <a:avLst/>
          </a:prstGeom>
          <a:noFill/>
          <a:ln/>
        </p:spPr>
        <p:txBody>
          <a:bodyPr wrap="square" lIns="0" tIns="0" rIns="0" bIns="0" rtlCol="0" anchor="ctr"/>
          <a:lstStyle/>
          <a:p>
            <a:pPr algn="ctr"/>
            <a:r>
              <a:rPr lang="en-US" sz="4800" b="1" dirty="0">
                <a:solidFill>
                  <a:srgbClr val="00E5FF"/>
                </a:solidFill>
                <a:latin typeface="Arial Black" pitchFamily="34" charset="0"/>
                <a:ea typeface="Arial Black" pitchFamily="34" charset="-122"/>
                <a:cs typeface="Arial Black" pitchFamily="34" charset="-120"/>
              </a:rPr>
              <a:t>86</a:t>
            </a:r>
            <a:endParaRPr lang="en-US" sz="4800" dirty="0"/>
          </a:p>
        </p:txBody>
      </p:sp>
      <p:sp>
        <p:nvSpPr>
          <p:cNvPr id="11" name="Text 9"/>
          <p:cNvSpPr/>
          <p:nvPr/>
        </p:nvSpPr>
        <p:spPr>
          <a:xfrm>
            <a:off x="4511040" y="3048000"/>
            <a:ext cx="3291840" cy="853440"/>
          </a:xfrm>
          <a:prstGeom prst="rect">
            <a:avLst/>
          </a:prstGeom>
          <a:noFill/>
          <a:ln/>
        </p:spPr>
        <p:txBody>
          <a:bodyPr wrap="square" lIns="0" tIns="0" rIns="0" bIns="0" rtlCol="0" anchor="t"/>
          <a:lstStyle/>
          <a:p>
            <a:pPr algn="ctr"/>
            <a:r>
              <a:rPr lang="en-US" sz="1600" dirty="0">
                <a:solidFill>
                  <a:srgbClr val="B0B0B0"/>
                </a:solidFill>
                <a:latin typeface="Calibri" pitchFamily="34" charset="0"/>
                <a:ea typeface="Calibri" pitchFamily="34" charset="-122"/>
                <a:cs typeface="Calibri" pitchFamily="34" charset="-120"/>
              </a:rPr>
              <a:t>Dependencias</a:t>
            </a:r>
            <a:endParaRPr lang="en-US" sz="1600" dirty="0"/>
          </a:p>
          <a:p>
            <a:pPr algn="ctr"/>
            <a:r>
              <a:rPr lang="en-US" sz="1600" dirty="0">
                <a:solidFill>
                  <a:srgbClr val="B0B0B0"/>
                </a:solidFill>
                <a:latin typeface="Calibri" pitchFamily="34" charset="0"/>
                <a:ea typeface="Calibri" pitchFamily="34" charset="-122"/>
                <a:cs typeface="Calibri" pitchFamily="34" charset="-120"/>
              </a:rPr>
              <a:t>Integradas</a:t>
            </a:r>
            <a:endParaRPr lang="en-US" sz="1600" dirty="0"/>
          </a:p>
        </p:txBody>
      </p:sp>
      <p:sp>
        <p:nvSpPr>
          <p:cNvPr id="12" name="Shape 10"/>
          <p:cNvSpPr/>
          <p:nvPr/>
        </p:nvSpPr>
        <p:spPr>
          <a:xfrm>
            <a:off x="8290560" y="1828800"/>
            <a:ext cx="3291840" cy="2194560"/>
          </a:xfrm>
          <a:prstGeom prst="roundRect">
            <a:avLst>
              <a:gd name="adj" fmla="val 5556"/>
            </a:avLst>
          </a:prstGeom>
          <a:solidFill>
            <a:srgbClr val="1A1A1A"/>
          </a:solidFill>
          <a:ln/>
        </p:spPr>
        <p:txBody>
          <a:bodyPr/>
          <a:lstStyle/>
          <a:p>
            <a:endParaRPr lang="en-US" sz="2400"/>
          </a:p>
        </p:txBody>
      </p:sp>
      <p:sp>
        <p:nvSpPr>
          <p:cNvPr id="13" name="Text 11"/>
          <p:cNvSpPr/>
          <p:nvPr/>
        </p:nvSpPr>
        <p:spPr>
          <a:xfrm>
            <a:off x="8290560" y="1950720"/>
            <a:ext cx="3291840" cy="1097280"/>
          </a:xfrm>
          <a:prstGeom prst="rect">
            <a:avLst/>
          </a:prstGeom>
          <a:noFill/>
          <a:ln/>
        </p:spPr>
        <p:txBody>
          <a:bodyPr wrap="square" lIns="0" tIns="0" rIns="0" bIns="0" rtlCol="0" anchor="ctr"/>
          <a:lstStyle/>
          <a:p>
            <a:pPr algn="ctr"/>
            <a:r>
              <a:rPr lang="en-US" sz="4800" b="1" dirty="0">
                <a:solidFill>
                  <a:schemeClr val="accent3"/>
                </a:solidFill>
                <a:latin typeface="Arial Black" pitchFamily="34" charset="0"/>
                <a:ea typeface="Arial Black" pitchFamily="34" charset="-122"/>
                <a:cs typeface="Arial Black" pitchFamily="34" charset="-120"/>
              </a:rPr>
              <a:t>40%</a:t>
            </a:r>
            <a:endParaRPr lang="en-US" sz="4800" dirty="0">
              <a:solidFill>
                <a:schemeClr val="accent3"/>
              </a:solidFill>
            </a:endParaRPr>
          </a:p>
        </p:txBody>
      </p:sp>
      <p:sp>
        <p:nvSpPr>
          <p:cNvPr id="14" name="Text 12"/>
          <p:cNvSpPr/>
          <p:nvPr/>
        </p:nvSpPr>
        <p:spPr>
          <a:xfrm>
            <a:off x="8290560" y="3048000"/>
            <a:ext cx="3291840" cy="853440"/>
          </a:xfrm>
          <a:prstGeom prst="rect">
            <a:avLst/>
          </a:prstGeom>
          <a:noFill/>
          <a:ln/>
        </p:spPr>
        <p:txBody>
          <a:bodyPr wrap="square" lIns="0" tIns="0" rIns="0" bIns="0" rtlCol="0" anchor="t"/>
          <a:lstStyle/>
          <a:p>
            <a:pPr algn="ctr"/>
            <a:r>
              <a:rPr lang="en-US" sz="1600" dirty="0">
                <a:solidFill>
                  <a:srgbClr val="B0B0B0"/>
                </a:solidFill>
                <a:latin typeface="Calibri" pitchFamily="34" charset="0"/>
                <a:ea typeface="Calibri" pitchFamily="34" charset="-122"/>
                <a:cs typeface="Calibri" pitchFamily="34" charset="-120"/>
              </a:rPr>
              <a:t>Tramites</a:t>
            </a:r>
            <a:endParaRPr lang="en-US" sz="1600" dirty="0"/>
          </a:p>
          <a:p>
            <a:pPr algn="ctr"/>
            <a:r>
              <a:rPr lang="en-US" sz="1600" dirty="0">
                <a:solidFill>
                  <a:srgbClr val="B0B0B0"/>
                </a:solidFill>
                <a:latin typeface="Calibri" pitchFamily="34" charset="0"/>
                <a:ea typeface="Calibri" pitchFamily="34" charset="-122"/>
                <a:cs typeface="Calibri" pitchFamily="34" charset="-120"/>
              </a:rPr>
              <a:t>Digitalizados</a:t>
            </a:r>
            <a:endParaRPr lang="en-US" sz="1600" dirty="0"/>
          </a:p>
        </p:txBody>
      </p:sp>
      <p:sp>
        <p:nvSpPr>
          <p:cNvPr id="15" name="Text 13"/>
          <p:cNvSpPr/>
          <p:nvPr/>
        </p:nvSpPr>
        <p:spPr>
          <a:xfrm>
            <a:off x="731520" y="4389120"/>
            <a:ext cx="10728960" cy="1463040"/>
          </a:xfrm>
          <a:prstGeom prst="rect">
            <a:avLst/>
          </a:prstGeom>
          <a:noFill/>
          <a:ln/>
        </p:spPr>
        <p:txBody>
          <a:bodyPr wrap="square" lIns="0" tIns="0" rIns="0" bIns="0" rtlCol="0" anchor="t"/>
          <a:lstStyle/>
          <a:p>
            <a:pPr>
              <a:lnSpc>
                <a:spcPts val="2933"/>
              </a:lnSpc>
            </a:pPr>
            <a:r>
              <a:rPr lang="en-US" sz="1867" dirty="0">
                <a:solidFill>
                  <a:srgbClr val="B0B0B0"/>
                </a:solidFill>
                <a:latin typeface="Calibri" pitchFamily="34" charset="0"/>
                <a:ea typeface="Calibri" pitchFamily="34" charset="-122"/>
                <a:cs typeface="Calibri" pitchFamily="34" charset="-120"/>
              </a:rPr>
              <a:t>El Gobierno de Michoacan, a traves de la Secretaria de Finanzas y Administracion, implemento la plataforma Nube Michoacan con soporte de Amazon Web Services para modernizar sus servicios gubernamentales y cerrar una brecha de 30 </a:t>
            </a:r>
            <a:r>
              <a:rPr lang="en-US" sz="1867" dirty="0" err="1">
                <a:solidFill>
                  <a:srgbClr val="B0B0B0"/>
                </a:solidFill>
                <a:latin typeface="Calibri" pitchFamily="34" charset="0"/>
                <a:ea typeface="Calibri" pitchFamily="34" charset="-122"/>
                <a:cs typeface="Calibri" pitchFamily="34" charset="-120"/>
              </a:rPr>
              <a:t>años</a:t>
            </a:r>
            <a:r>
              <a:rPr lang="en-US" sz="1867" dirty="0">
                <a:solidFill>
                  <a:srgbClr val="B0B0B0"/>
                </a:solidFill>
                <a:latin typeface="Calibri" pitchFamily="34" charset="0"/>
                <a:ea typeface="Calibri" pitchFamily="34" charset="-122"/>
                <a:cs typeface="Calibri" pitchFamily="34" charset="-120"/>
              </a:rPr>
              <a:t> en digitalizacion.</a:t>
            </a:r>
            <a:endParaRPr lang="en-US" sz="1867"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0960"/>
          </a:xfrm>
          <a:prstGeom prst="rect">
            <a:avLst/>
          </a:prstGeom>
          <a:solidFill>
            <a:srgbClr val="00E5FF"/>
          </a:solidFill>
          <a:ln/>
        </p:spPr>
        <p:txBody>
          <a:bodyPr/>
          <a:lstStyle/>
          <a:p>
            <a:endParaRPr lang="en-US" sz="2400"/>
          </a:p>
        </p:txBody>
      </p:sp>
      <p:sp>
        <p:nvSpPr>
          <p:cNvPr id="3" name="Shape 1"/>
          <p:cNvSpPr/>
          <p:nvPr/>
        </p:nvSpPr>
        <p:spPr>
          <a:xfrm>
            <a:off x="0" y="6797040"/>
            <a:ext cx="12192000" cy="60960"/>
          </a:xfrm>
          <a:prstGeom prst="rect">
            <a:avLst/>
          </a:prstGeom>
          <a:solidFill>
            <a:srgbClr val="00E5FF"/>
          </a:solidFill>
          <a:ln/>
        </p:spPr>
        <p:txBody>
          <a:bodyPr/>
          <a:lstStyle/>
          <a:p>
            <a:endParaRPr lang="en-US" sz="2400"/>
          </a:p>
        </p:txBody>
      </p:sp>
      <p:sp>
        <p:nvSpPr>
          <p:cNvPr id="4" name="Text 2"/>
          <p:cNvSpPr/>
          <p:nvPr/>
        </p:nvSpPr>
        <p:spPr>
          <a:xfrm>
            <a:off x="609600" y="365760"/>
            <a:ext cx="10972800" cy="853440"/>
          </a:xfrm>
          <a:prstGeom prst="rect">
            <a:avLst/>
          </a:prstGeom>
          <a:noFill/>
          <a:ln/>
        </p:spPr>
        <p:txBody>
          <a:bodyPr wrap="square" lIns="0" tIns="0" rIns="0" bIns="0" rtlCol="0" anchor="ctr"/>
          <a:lstStyle/>
          <a:p>
            <a:r>
              <a:rPr lang="en-US" sz="3733" b="1" dirty="0">
                <a:solidFill>
                  <a:srgbClr val="FFFFFF"/>
                </a:solidFill>
                <a:latin typeface="Arial Black" pitchFamily="34" charset="0"/>
                <a:ea typeface="Arial Black" pitchFamily="34" charset="-122"/>
                <a:cs typeface="Arial Black" pitchFamily="34" charset="-120"/>
              </a:rPr>
              <a:t>Servicios Digitales Gubernamentales</a:t>
            </a:r>
            <a:endParaRPr lang="en-US" sz="3733" dirty="0"/>
          </a:p>
        </p:txBody>
      </p:sp>
      <p:sp>
        <p:nvSpPr>
          <p:cNvPr id="5" name="Text 3"/>
          <p:cNvSpPr/>
          <p:nvPr/>
        </p:nvSpPr>
        <p:spPr>
          <a:xfrm>
            <a:off x="609600" y="1158240"/>
            <a:ext cx="10972800" cy="487680"/>
          </a:xfrm>
          <a:prstGeom prst="rect">
            <a:avLst/>
          </a:prstGeom>
          <a:noFill/>
          <a:ln/>
        </p:spPr>
        <p:txBody>
          <a:bodyPr wrap="square" lIns="0" tIns="0" rIns="0" bIns="0" rtlCol="0" anchor="ctr"/>
          <a:lstStyle/>
          <a:p>
            <a:r>
              <a:rPr lang="en-US" sz="1733" dirty="0">
                <a:solidFill>
                  <a:srgbClr val="AAAAAA"/>
                </a:solidFill>
                <a:latin typeface="Arial" pitchFamily="34" charset="0"/>
                <a:ea typeface="Arial" pitchFamily="34" charset="-122"/>
                <a:cs typeface="Arial" pitchFamily="34" charset="-120"/>
              </a:rPr>
              <a:t>Plataforma integral de gobierno digital para el Estado de Michoacan</a:t>
            </a:r>
            <a:endParaRPr lang="en-US" sz="1733" dirty="0"/>
          </a:p>
        </p:txBody>
      </p:sp>
      <p:sp>
        <p:nvSpPr>
          <p:cNvPr id="6" name="Shape 4"/>
          <p:cNvSpPr/>
          <p:nvPr/>
        </p:nvSpPr>
        <p:spPr>
          <a:xfrm>
            <a:off x="2865120" y="1981200"/>
            <a:ext cx="3291840" cy="1584960"/>
          </a:xfrm>
          <a:prstGeom prst="roundRect">
            <a:avLst>
              <a:gd name="adj" fmla="val 6154"/>
            </a:avLst>
          </a:prstGeom>
          <a:solidFill>
            <a:srgbClr val="111111"/>
          </a:solidFill>
          <a:ln/>
        </p:spPr>
        <p:txBody>
          <a:bodyPr/>
          <a:lstStyle/>
          <a:p>
            <a:endParaRPr lang="en-US" sz="2400"/>
          </a:p>
        </p:txBody>
      </p:sp>
      <p:sp>
        <p:nvSpPr>
          <p:cNvPr id="7" name="Shape 5"/>
          <p:cNvSpPr/>
          <p:nvPr/>
        </p:nvSpPr>
        <p:spPr>
          <a:xfrm>
            <a:off x="2865120" y="2164080"/>
            <a:ext cx="48768" cy="1219200"/>
          </a:xfrm>
          <a:prstGeom prst="rect">
            <a:avLst/>
          </a:prstGeom>
          <a:solidFill>
            <a:srgbClr val="00E5FF"/>
          </a:solidFill>
          <a:ln/>
        </p:spPr>
        <p:txBody>
          <a:bodyPr/>
          <a:lstStyle/>
          <a:p>
            <a:endParaRPr lang="en-US" sz="2400"/>
          </a:p>
        </p:txBody>
      </p:sp>
      <p:pic>
        <p:nvPicPr>
          <p:cNvPr id="8" name="Image 0" descr="icon_1774370352392_ekzsy0cvh09.sv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08960" y="2286000"/>
            <a:ext cx="426720" cy="426720"/>
          </a:xfrm>
          <a:prstGeom prst="rect">
            <a:avLst/>
          </a:prstGeom>
        </p:spPr>
      </p:pic>
      <p:sp>
        <p:nvSpPr>
          <p:cNvPr id="9" name="Text 6"/>
          <p:cNvSpPr/>
          <p:nvPr/>
        </p:nvSpPr>
        <p:spPr>
          <a:xfrm>
            <a:off x="3657600" y="2225040"/>
            <a:ext cx="2316480" cy="426720"/>
          </a:xfrm>
          <a:prstGeom prst="rect">
            <a:avLst/>
          </a:prstGeom>
          <a:noFill/>
          <a:ln/>
        </p:spPr>
        <p:txBody>
          <a:bodyPr wrap="square" lIns="0" tIns="0" rIns="0" bIns="0" rtlCol="0" anchor="ctr"/>
          <a:lstStyle/>
          <a:p>
            <a:r>
              <a:rPr lang="en-US" sz="1600" b="1" dirty="0">
                <a:solidFill>
                  <a:srgbClr val="FFFFFF"/>
                </a:solidFill>
                <a:latin typeface="Arial" pitchFamily="34" charset="0"/>
                <a:ea typeface="Arial" pitchFamily="34" charset="-122"/>
                <a:cs typeface="Arial" pitchFamily="34" charset="-120"/>
              </a:rPr>
              <a:t>Portal Ciudadano</a:t>
            </a:r>
            <a:endParaRPr lang="en-US" sz="1600" dirty="0"/>
          </a:p>
        </p:txBody>
      </p:sp>
      <p:sp>
        <p:nvSpPr>
          <p:cNvPr id="10" name="Text 7"/>
          <p:cNvSpPr/>
          <p:nvPr/>
        </p:nvSpPr>
        <p:spPr>
          <a:xfrm>
            <a:off x="3657600" y="2651760"/>
            <a:ext cx="2316480" cy="670560"/>
          </a:xfrm>
          <a:prstGeom prst="rect">
            <a:avLst/>
          </a:prstGeom>
          <a:noFill/>
          <a:ln/>
        </p:spPr>
        <p:txBody>
          <a:bodyPr wrap="square" lIns="0" tIns="0" rIns="0" bIns="0" rtlCol="0" anchor="ctr"/>
          <a:lstStyle/>
          <a:p>
            <a:r>
              <a:rPr lang="en-US" sz="1200" dirty="0">
                <a:solidFill>
                  <a:srgbClr val="AAAAAA"/>
                </a:solidFill>
                <a:latin typeface="Arial" pitchFamily="34" charset="0"/>
                <a:ea typeface="Arial" pitchFamily="34" charset="-122"/>
                <a:cs typeface="Arial" pitchFamily="34" charset="-120"/>
              </a:rPr>
              <a:t>Acceso unificado a tramites y servicios estatales</a:t>
            </a:r>
            <a:endParaRPr lang="en-US" sz="1200" dirty="0"/>
          </a:p>
        </p:txBody>
      </p:sp>
      <p:sp>
        <p:nvSpPr>
          <p:cNvPr id="11" name="Shape 8"/>
          <p:cNvSpPr/>
          <p:nvPr/>
        </p:nvSpPr>
        <p:spPr>
          <a:xfrm>
            <a:off x="6522720" y="1981200"/>
            <a:ext cx="3291840" cy="1584960"/>
          </a:xfrm>
          <a:prstGeom prst="roundRect">
            <a:avLst>
              <a:gd name="adj" fmla="val 6154"/>
            </a:avLst>
          </a:prstGeom>
          <a:solidFill>
            <a:srgbClr val="111111"/>
          </a:solidFill>
          <a:ln/>
        </p:spPr>
        <p:txBody>
          <a:bodyPr/>
          <a:lstStyle/>
          <a:p>
            <a:endParaRPr lang="en-US" sz="2400"/>
          </a:p>
        </p:txBody>
      </p:sp>
      <p:sp>
        <p:nvSpPr>
          <p:cNvPr id="12" name="Shape 9"/>
          <p:cNvSpPr/>
          <p:nvPr/>
        </p:nvSpPr>
        <p:spPr>
          <a:xfrm>
            <a:off x="6522720" y="2164080"/>
            <a:ext cx="48768" cy="1219200"/>
          </a:xfrm>
          <a:prstGeom prst="rect">
            <a:avLst/>
          </a:prstGeom>
          <a:solidFill>
            <a:srgbClr val="00E5FF"/>
          </a:solidFill>
          <a:ln/>
        </p:spPr>
        <p:txBody>
          <a:bodyPr/>
          <a:lstStyle/>
          <a:p>
            <a:endParaRPr lang="en-US" sz="2400"/>
          </a:p>
        </p:txBody>
      </p:sp>
      <p:pic>
        <p:nvPicPr>
          <p:cNvPr id="13" name="Image 1" descr="icon_1774370352393_sw8al9vccb.sv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66560" y="2286000"/>
            <a:ext cx="426720" cy="426720"/>
          </a:xfrm>
          <a:prstGeom prst="rect">
            <a:avLst/>
          </a:prstGeom>
        </p:spPr>
      </p:pic>
      <p:sp>
        <p:nvSpPr>
          <p:cNvPr id="14" name="Text 10"/>
          <p:cNvSpPr/>
          <p:nvPr/>
        </p:nvSpPr>
        <p:spPr>
          <a:xfrm>
            <a:off x="7315200" y="2225040"/>
            <a:ext cx="2316480" cy="426720"/>
          </a:xfrm>
          <a:prstGeom prst="rect">
            <a:avLst/>
          </a:prstGeom>
          <a:noFill/>
          <a:ln/>
        </p:spPr>
        <p:txBody>
          <a:bodyPr wrap="square" lIns="0" tIns="0" rIns="0" bIns="0" rtlCol="0" anchor="ctr"/>
          <a:lstStyle/>
          <a:p>
            <a:r>
              <a:rPr lang="en-US" sz="1600" b="1" dirty="0">
                <a:solidFill>
                  <a:srgbClr val="FFFFFF"/>
                </a:solidFill>
                <a:latin typeface="Arial" pitchFamily="34" charset="0"/>
                <a:ea typeface="Arial" pitchFamily="34" charset="-122"/>
                <a:cs typeface="Arial" pitchFamily="34" charset="-120"/>
              </a:rPr>
              <a:t>Firma Digital</a:t>
            </a:r>
            <a:endParaRPr lang="en-US" sz="1600" dirty="0"/>
          </a:p>
        </p:txBody>
      </p:sp>
      <p:sp>
        <p:nvSpPr>
          <p:cNvPr id="15" name="Text 11"/>
          <p:cNvSpPr/>
          <p:nvPr/>
        </p:nvSpPr>
        <p:spPr>
          <a:xfrm>
            <a:off x="7315200" y="2651760"/>
            <a:ext cx="2316480" cy="670560"/>
          </a:xfrm>
          <a:prstGeom prst="rect">
            <a:avLst/>
          </a:prstGeom>
          <a:noFill/>
          <a:ln/>
        </p:spPr>
        <p:txBody>
          <a:bodyPr wrap="square" lIns="0" tIns="0" rIns="0" bIns="0" rtlCol="0" anchor="ctr"/>
          <a:lstStyle/>
          <a:p>
            <a:r>
              <a:rPr lang="en-US" sz="1200" dirty="0">
                <a:solidFill>
                  <a:srgbClr val="AAAAAA"/>
                </a:solidFill>
                <a:latin typeface="Arial" pitchFamily="34" charset="0"/>
                <a:ea typeface="Arial" pitchFamily="34" charset="-122"/>
                <a:cs typeface="Arial" pitchFamily="34" charset="-120"/>
              </a:rPr>
              <a:t>Validacion electronica de documentos oficiales</a:t>
            </a:r>
            <a:endParaRPr lang="en-US" sz="1200" dirty="0"/>
          </a:p>
        </p:txBody>
      </p:sp>
      <p:sp>
        <p:nvSpPr>
          <p:cNvPr id="26" name="Shape 20"/>
          <p:cNvSpPr/>
          <p:nvPr/>
        </p:nvSpPr>
        <p:spPr>
          <a:xfrm>
            <a:off x="2865120" y="4114800"/>
            <a:ext cx="3291840" cy="1584960"/>
          </a:xfrm>
          <a:prstGeom prst="roundRect">
            <a:avLst>
              <a:gd name="adj" fmla="val 6154"/>
            </a:avLst>
          </a:prstGeom>
          <a:solidFill>
            <a:srgbClr val="111111"/>
          </a:solidFill>
          <a:ln/>
        </p:spPr>
        <p:txBody>
          <a:bodyPr/>
          <a:lstStyle/>
          <a:p>
            <a:endParaRPr lang="en-US" sz="2400"/>
          </a:p>
        </p:txBody>
      </p:sp>
      <p:sp>
        <p:nvSpPr>
          <p:cNvPr id="27" name="Shape 21"/>
          <p:cNvSpPr/>
          <p:nvPr/>
        </p:nvSpPr>
        <p:spPr>
          <a:xfrm>
            <a:off x="2865120" y="4297680"/>
            <a:ext cx="48768" cy="1219200"/>
          </a:xfrm>
          <a:prstGeom prst="rect">
            <a:avLst/>
          </a:prstGeom>
          <a:solidFill>
            <a:srgbClr val="00E5FF"/>
          </a:solidFill>
          <a:ln/>
        </p:spPr>
        <p:txBody>
          <a:bodyPr/>
          <a:lstStyle/>
          <a:p>
            <a:endParaRPr lang="en-US" sz="2400"/>
          </a:p>
        </p:txBody>
      </p:sp>
      <p:pic>
        <p:nvPicPr>
          <p:cNvPr id="28" name="Image 4" descr="icon_1774370352397_rjhjc0kgcxe.sv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08960" y="4419600"/>
            <a:ext cx="426720" cy="426720"/>
          </a:xfrm>
          <a:prstGeom prst="rect">
            <a:avLst/>
          </a:prstGeom>
        </p:spPr>
      </p:pic>
      <p:sp>
        <p:nvSpPr>
          <p:cNvPr id="29" name="Text 22"/>
          <p:cNvSpPr/>
          <p:nvPr/>
        </p:nvSpPr>
        <p:spPr>
          <a:xfrm>
            <a:off x="3657600" y="4358640"/>
            <a:ext cx="2316480" cy="426720"/>
          </a:xfrm>
          <a:prstGeom prst="rect">
            <a:avLst/>
          </a:prstGeom>
          <a:noFill/>
          <a:ln/>
        </p:spPr>
        <p:txBody>
          <a:bodyPr wrap="square" lIns="0" tIns="0" rIns="0" bIns="0" rtlCol="0" anchor="ctr"/>
          <a:lstStyle/>
          <a:p>
            <a:r>
              <a:rPr lang="en-US" sz="1600" b="1" dirty="0">
                <a:solidFill>
                  <a:srgbClr val="FFFFFF"/>
                </a:solidFill>
                <a:latin typeface="Arial" pitchFamily="34" charset="0"/>
                <a:ea typeface="Arial" pitchFamily="34" charset="-122"/>
                <a:cs typeface="Arial" pitchFamily="34" charset="-120"/>
              </a:rPr>
              <a:t>Interoperabilidad</a:t>
            </a:r>
            <a:endParaRPr lang="en-US" sz="1600" dirty="0"/>
          </a:p>
        </p:txBody>
      </p:sp>
      <p:sp>
        <p:nvSpPr>
          <p:cNvPr id="30" name="Text 23"/>
          <p:cNvSpPr/>
          <p:nvPr/>
        </p:nvSpPr>
        <p:spPr>
          <a:xfrm>
            <a:off x="3657600" y="4785360"/>
            <a:ext cx="2316480" cy="670560"/>
          </a:xfrm>
          <a:prstGeom prst="rect">
            <a:avLst/>
          </a:prstGeom>
          <a:noFill/>
          <a:ln/>
        </p:spPr>
        <p:txBody>
          <a:bodyPr wrap="square" lIns="0" tIns="0" rIns="0" bIns="0" rtlCol="0" anchor="ctr"/>
          <a:lstStyle/>
          <a:p>
            <a:r>
              <a:rPr lang="en-US" sz="1200" dirty="0">
                <a:solidFill>
                  <a:srgbClr val="AAAAAA"/>
                </a:solidFill>
                <a:latin typeface="Arial" pitchFamily="34" charset="0"/>
                <a:ea typeface="Arial" pitchFamily="34" charset="-122"/>
                <a:cs typeface="Arial" pitchFamily="34" charset="-120"/>
              </a:rPr>
              <a:t>Integracion entre dependencias estatales</a:t>
            </a:r>
            <a:endParaRPr lang="en-US" sz="1200" dirty="0"/>
          </a:p>
        </p:txBody>
      </p:sp>
      <p:sp>
        <p:nvSpPr>
          <p:cNvPr id="31" name="Shape 24"/>
          <p:cNvSpPr/>
          <p:nvPr/>
        </p:nvSpPr>
        <p:spPr>
          <a:xfrm>
            <a:off x="6522720" y="4114800"/>
            <a:ext cx="3291840" cy="1584960"/>
          </a:xfrm>
          <a:prstGeom prst="roundRect">
            <a:avLst>
              <a:gd name="adj" fmla="val 6154"/>
            </a:avLst>
          </a:prstGeom>
          <a:solidFill>
            <a:srgbClr val="111111"/>
          </a:solidFill>
          <a:ln/>
        </p:spPr>
        <p:txBody>
          <a:bodyPr/>
          <a:lstStyle/>
          <a:p>
            <a:endParaRPr lang="en-US" sz="2400"/>
          </a:p>
        </p:txBody>
      </p:sp>
      <p:sp>
        <p:nvSpPr>
          <p:cNvPr id="32" name="Shape 25"/>
          <p:cNvSpPr/>
          <p:nvPr/>
        </p:nvSpPr>
        <p:spPr>
          <a:xfrm>
            <a:off x="6522720" y="4297680"/>
            <a:ext cx="48768" cy="1219200"/>
          </a:xfrm>
          <a:prstGeom prst="rect">
            <a:avLst/>
          </a:prstGeom>
          <a:solidFill>
            <a:srgbClr val="00E5FF"/>
          </a:solidFill>
          <a:ln/>
        </p:spPr>
        <p:txBody>
          <a:bodyPr/>
          <a:lstStyle/>
          <a:p>
            <a:endParaRPr lang="en-US" sz="2400"/>
          </a:p>
        </p:txBody>
      </p:sp>
      <p:pic>
        <p:nvPicPr>
          <p:cNvPr id="33" name="Image 5" descr="icon_1774370352398_6p3rjzxsr3f.sv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766560" y="4419600"/>
            <a:ext cx="426720" cy="426720"/>
          </a:xfrm>
          <a:prstGeom prst="rect">
            <a:avLst/>
          </a:prstGeom>
        </p:spPr>
      </p:pic>
      <p:sp>
        <p:nvSpPr>
          <p:cNvPr id="34" name="Text 26"/>
          <p:cNvSpPr/>
          <p:nvPr/>
        </p:nvSpPr>
        <p:spPr>
          <a:xfrm>
            <a:off x="7315200" y="4358640"/>
            <a:ext cx="2316480" cy="426720"/>
          </a:xfrm>
          <a:prstGeom prst="rect">
            <a:avLst/>
          </a:prstGeom>
          <a:noFill/>
          <a:ln/>
        </p:spPr>
        <p:txBody>
          <a:bodyPr wrap="square" lIns="0" tIns="0" rIns="0" bIns="0" rtlCol="0" anchor="ctr"/>
          <a:lstStyle/>
          <a:p>
            <a:r>
              <a:rPr lang="en-US" sz="1600" b="1" dirty="0">
                <a:solidFill>
                  <a:srgbClr val="FFFFFF"/>
                </a:solidFill>
                <a:latin typeface="Arial" pitchFamily="34" charset="0"/>
                <a:ea typeface="Arial" pitchFamily="34" charset="-122"/>
                <a:cs typeface="Arial" pitchFamily="34" charset="-120"/>
              </a:rPr>
              <a:t>Nube Gubernamental</a:t>
            </a:r>
            <a:endParaRPr lang="en-US" sz="1600" dirty="0"/>
          </a:p>
        </p:txBody>
      </p:sp>
      <p:sp>
        <p:nvSpPr>
          <p:cNvPr id="35" name="Text 27"/>
          <p:cNvSpPr/>
          <p:nvPr/>
        </p:nvSpPr>
        <p:spPr>
          <a:xfrm>
            <a:off x="7315200" y="4785360"/>
            <a:ext cx="2316480" cy="670560"/>
          </a:xfrm>
          <a:prstGeom prst="rect">
            <a:avLst/>
          </a:prstGeom>
          <a:noFill/>
          <a:ln/>
        </p:spPr>
        <p:txBody>
          <a:bodyPr wrap="square" lIns="0" tIns="0" rIns="0" bIns="0" rtlCol="0" anchor="ctr"/>
          <a:lstStyle/>
          <a:p>
            <a:r>
              <a:rPr lang="en-US" sz="1200" dirty="0">
                <a:solidFill>
                  <a:srgbClr val="AAAAAA"/>
                </a:solidFill>
                <a:latin typeface="Arial" pitchFamily="34" charset="0"/>
                <a:ea typeface="Arial" pitchFamily="34" charset="-122"/>
                <a:cs typeface="Arial" pitchFamily="34" charset="-120"/>
              </a:rPr>
              <a:t>Infraestructura cloud segura y escalable</a:t>
            </a:r>
            <a:endParaRPr lang="en-US" sz="1200" dirty="0"/>
          </a:p>
        </p:txBody>
      </p:sp>
      <p:pic>
        <p:nvPicPr>
          <p:cNvPr id="36" name="Image 6" descr="icon_1774370352399_9y3qzftfd9d.sv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72800" y="5913120"/>
            <a:ext cx="853440" cy="487680"/>
          </a:xfrm>
          <a:prstGeom prst="rect">
            <a:avLst/>
          </a:prstGeom>
        </p:spPr>
      </p:pic>
      <p:sp>
        <p:nvSpPr>
          <p:cNvPr id="37" name="Text 28"/>
          <p:cNvSpPr/>
          <p:nvPr/>
        </p:nvSpPr>
        <p:spPr>
          <a:xfrm>
            <a:off x="609600" y="6339840"/>
            <a:ext cx="8534400" cy="365760"/>
          </a:xfrm>
          <a:prstGeom prst="rect">
            <a:avLst/>
          </a:prstGeom>
          <a:noFill/>
          <a:ln/>
        </p:spPr>
        <p:txBody>
          <a:bodyPr wrap="square" lIns="0" tIns="0" rIns="0" bIns="0" rtlCol="0" anchor="ctr"/>
          <a:lstStyle/>
          <a:p>
            <a:r>
              <a:rPr lang="en-US" sz="1067" dirty="0">
                <a:solidFill>
                  <a:srgbClr val="888888"/>
                </a:solidFill>
                <a:latin typeface="Arial" pitchFamily="34" charset="0"/>
                <a:ea typeface="Arial" pitchFamily="34" charset="-122"/>
                <a:cs typeface="Arial" pitchFamily="34" charset="-120"/>
              </a:rPr>
              <a:t>© 2025, Amazon Web Services, Inc. or its affiliates. All rights reserved.</a:t>
            </a:r>
            <a:endParaRPr lang="en-US" sz="1067"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15B6C-39EA-B4EE-E6C7-860837F6081C}"/>
            </a:ext>
          </a:extLst>
        </p:cNvPr>
        <p:cNvGrpSpPr/>
        <p:nvPr/>
      </p:nvGrpSpPr>
      <p:grpSpPr>
        <a:xfrm>
          <a:off x="0" y="0"/>
          <a:ext cx="0" cy="0"/>
          <a:chOff x="0" y="0"/>
          <a:chExt cx="0" cy="0"/>
        </a:xfrm>
      </p:grpSpPr>
      <p:pic>
        <p:nvPicPr>
          <p:cNvPr id="12292" name="Picture 4">
            <a:extLst>
              <a:ext uri="{FF2B5EF4-FFF2-40B4-BE49-F238E27FC236}">
                <a16:creationId xmlns:a16="http://schemas.microsoft.com/office/drawing/2014/main" id="{73287634-9E9B-9D93-FB58-4861ABDAB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2530475"/>
            <a:ext cx="2413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969F2B5-2F32-7DBC-D657-B49B912A9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009" y="2113311"/>
            <a:ext cx="7123991" cy="47446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2192B7-3571-DC84-0AF5-B6A9C1B24471}"/>
              </a:ext>
            </a:extLst>
          </p:cNvPr>
          <p:cNvSpPr txBox="1"/>
          <p:nvPr/>
        </p:nvSpPr>
        <p:spPr>
          <a:xfrm>
            <a:off x="581025" y="373360"/>
            <a:ext cx="11271250" cy="1384995"/>
          </a:xfrm>
          <a:prstGeom prst="rect">
            <a:avLst/>
          </a:prstGeom>
          <a:noFill/>
        </p:spPr>
        <p:txBody>
          <a:bodyPr wrap="square">
            <a:spAutoFit/>
          </a:bodyPr>
          <a:lstStyle/>
          <a:p>
            <a:r>
              <a:rPr lang="es-ES" sz="2800" dirty="0">
                <a:latin typeface="Ember Modern Display Standard" panose="020B0503020204020204" pitchFamily="34" charset="0"/>
              </a:rPr>
              <a:t>GOBIERNO DEL ESTADO DE MICHOACÁN </a:t>
            </a:r>
            <a:r>
              <a:rPr lang="es-ES" sz="2800" b="0" dirty="0">
                <a:latin typeface="Ember Modern Display Standard" panose="020B0503020204020204" pitchFamily="34" charset="0"/>
              </a:rPr>
              <a:t>es pionero en la aplicación de este modelo a nivel gubernamental... la transformación digital es el motor de crecimiento y desarrollo regional”</a:t>
            </a:r>
          </a:p>
        </p:txBody>
      </p:sp>
      <p:sp>
        <p:nvSpPr>
          <p:cNvPr id="6" name="TextBox 5">
            <a:extLst>
              <a:ext uri="{FF2B5EF4-FFF2-40B4-BE49-F238E27FC236}">
                <a16:creationId xmlns:a16="http://schemas.microsoft.com/office/drawing/2014/main" id="{90CC649B-136E-1E64-A499-DC0C329B81BE}"/>
              </a:ext>
            </a:extLst>
          </p:cNvPr>
          <p:cNvSpPr txBox="1"/>
          <p:nvPr/>
        </p:nvSpPr>
        <p:spPr>
          <a:xfrm>
            <a:off x="431045" y="2968992"/>
            <a:ext cx="4486275" cy="1631216"/>
          </a:xfrm>
          <a:prstGeom prst="rect">
            <a:avLst/>
          </a:prstGeom>
          <a:noFill/>
        </p:spPr>
        <p:txBody>
          <a:bodyPr wrap="square">
            <a:spAutoFit/>
          </a:bodyPr>
          <a:lstStyle/>
          <a:p>
            <a:r>
              <a:rPr lang="es-ES" b="1" dirty="0">
                <a:latin typeface="Amazon Ember Display" panose="020F0603020204020204" pitchFamily="34" charset="0"/>
                <a:ea typeface="Amazon Ember Display" panose="020F0603020204020204" pitchFamily="34" charset="0"/>
                <a:cs typeface="Amazon Ember Display" panose="020F0603020204020204" pitchFamily="34" charset="0"/>
              </a:rPr>
              <a:t>Habilitadores Clave</a:t>
            </a:r>
            <a:br>
              <a:rPr lang="es-ES" b="1" dirty="0">
                <a:latin typeface="Amazon Ember Display" panose="020F0603020204020204" pitchFamily="34" charset="0"/>
                <a:ea typeface="Amazon Ember Display" panose="020F0603020204020204" pitchFamily="34" charset="0"/>
                <a:cs typeface="Amazon Ember Display" panose="020F0603020204020204" pitchFamily="34" charset="0"/>
              </a:rPr>
            </a:br>
            <a:endParaRPr lang="es-ES" b="1" dirty="0">
              <a:latin typeface="Amazon Ember Display" panose="020F0603020204020204" pitchFamily="34" charset="0"/>
              <a:ea typeface="Amazon Ember Display" panose="020F0603020204020204" pitchFamily="34" charset="0"/>
              <a:cs typeface="Amazon Ember Display" panose="020F0603020204020204" pitchFamily="34" charset="0"/>
            </a:endParaRPr>
          </a:p>
          <a:p>
            <a:r>
              <a:rPr lang="es-ES" sz="1600" dirty="0">
                <a:latin typeface="Amazon Ember Display" panose="020F0603020204020204" pitchFamily="34" charset="0"/>
                <a:ea typeface="Amazon Ember Display" panose="020F0603020204020204" pitchFamily="34" charset="0"/>
                <a:cs typeface="Amazon Ember Display" panose="020F0603020204020204" pitchFamily="34" charset="0"/>
              </a:rPr>
              <a:t>✓ Ley de Gobierno Digital aprobada </a:t>
            </a:r>
          </a:p>
          <a:p>
            <a:r>
              <a:rPr lang="es-ES" sz="1600" dirty="0">
                <a:latin typeface="Amazon Ember Display" panose="020F0603020204020204" pitchFamily="34" charset="0"/>
                <a:ea typeface="Amazon Ember Display" panose="020F0603020204020204" pitchFamily="34" charset="0"/>
                <a:cs typeface="Amazon Ember Display" panose="020F0603020204020204" pitchFamily="34" charset="0"/>
              </a:rPr>
              <a:t>✓ Política pública de digitalización establecida </a:t>
            </a:r>
          </a:p>
          <a:p>
            <a:r>
              <a:rPr lang="es-ES" sz="1600" dirty="0">
                <a:latin typeface="Amazon Ember Display" panose="020F0603020204020204" pitchFamily="34" charset="0"/>
                <a:ea typeface="Amazon Ember Display" panose="020F0603020204020204" pitchFamily="34" charset="0"/>
                <a:cs typeface="Amazon Ember Display" panose="020F0603020204020204" pitchFamily="34" charset="0"/>
              </a:rPr>
              <a:t>✓ Programa técnico-operativo implementado </a:t>
            </a:r>
          </a:p>
          <a:p>
            <a:r>
              <a:rPr lang="es-ES" sz="1600" dirty="0">
                <a:latin typeface="Amazon Ember Display" panose="020F0603020204020204" pitchFamily="34" charset="0"/>
                <a:ea typeface="Amazon Ember Display" panose="020F0603020204020204" pitchFamily="34" charset="0"/>
                <a:cs typeface="Amazon Ember Display" panose="020F0603020204020204" pitchFamily="34" charset="0"/>
              </a:rPr>
              <a:t>✓ Convenio de colaboración con AWS (2023)</a:t>
            </a:r>
            <a:endParaRPr lang="en-US" sz="1600" dirty="0">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Tree>
    <p:extLst>
      <p:ext uri="{BB962C8B-B14F-4D97-AF65-F5344CB8AC3E}">
        <p14:creationId xmlns:p14="http://schemas.microsoft.com/office/powerpoint/2010/main" val="288682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women holding up pink cards&#10;&#10;AI-generated content may be incorrect.">
            <a:extLst>
              <a:ext uri="{FF2B5EF4-FFF2-40B4-BE49-F238E27FC236}">
                <a16:creationId xmlns:a16="http://schemas.microsoft.com/office/drawing/2014/main" id="{BD507569-C0D1-2BF1-BC75-DC946F28B49D}"/>
              </a:ext>
            </a:extLst>
          </p:cNvPr>
          <p:cNvPicPr>
            <a:picLocks noChangeAspect="1"/>
          </p:cNvPicPr>
          <p:nvPr/>
        </p:nvPicPr>
        <p:blipFill>
          <a:blip r:embed="rId3"/>
          <a:srcRect l="12727" r="24204"/>
          <a:stretch>
            <a:fillRect/>
          </a:stretch>
        </p:blipFill>
        <p:spPr>
          <a:xfrm>
            <a:off x="4502727" y="0"/>
            <a:ext cx="7689288" cy="6858000"/>
          </a:xfrm>
          <a:prstGeom prst="rect">
            <a:avLst/>
          </a:prstGeom>
        </p:spPr>
      </p:pic>
      <p:sp>
        <p:nvSpPr>
          <p:cNvPr id="3" name="Slide Number Placeholder 2">
            <a:extLst>
              <a:ext uri="{FF2B5EF4-FFF2-40B4-BE49-F238E27FC236}">
                <a16:creationId xmlns:a16="http://schemas.microsoft.com/office/drawing/2014/main" id="{C8591FC1-70EE-874A-EEBB-28FCD19B942A}"/>
              </a:ext>
            </a:extLst>
          </p:cNvPr>
          <p:cNvSpPr>
            <a:spLocks noGrp="1"/>
          </p:cNvSpPr>
          <p:nvPr>
            <p:ph type="sldNum" sz="quarter" idx="12"/>
          </p:nvPr>
        </p:nvSpPr>
        <p:spPr/>
        <p:txBody>
          <a:bodyPr/>
          <a:lstStyle/>
          <a:p>
            <a:fld id="{EB4B8DE2-A4E8-46E4-8BBF-D75455EFF32C}" type="slidenum">
              <a:rPr lang="en-US" smtClean="0"/>
              <a:pPr/>
              <a:t>16</a:t>
            </a:fld>
            <a:endParaRPr lang="en-US"/>
          </a:p>
        </p:txBody>
      </p:sp>
      <p:sp>
        <p:nvSpPr>
          <p:cNvPr id="4" name="Title 3">
            <a:extLst>
              <a:ext uri="{FF2B5EF4-FFF2-40B4-BE49-F238E27FC236}">
                <a16:creationId xmlns:a16="http://schemas.microsoft.com/office/drawing/2014/main" id="{4C70F12E-3035-4130-A7CC-858E335F5041}"/>
              </a:ext>
            </a:extLst>
          </p:cNvPr>
          <p:cNvSpPr>
            <a:spLocks noGrp="1" noChangeArrowheads="1"/>
          </p:cNvSpPr>
          <p:nvPr>
            <p:ph type="title"/>
          </p:nvPr>
        </p:nvSpPr>
        <p:spPr>
          <a:xfrm>
            <a:off x="483127" y="814056"/>
            <a:ext cx="11710118" cy="644278"/>
          </a:xfrm>
        </p:spPr>
        <p:txBody>
          <a:bodyPr>
            <a:normAutofit fontScale="90000"/>
          </a:bodyPr>
          <a:lstStyle/>
          <a:p>
            <a:pPr eaLnBrk="1" hangingPunct="1"/>
            <a:r>
              <a:rPr lang="en-US" altLang="en-US" sz="3600" dirty="0" err="1">
                <a:ea typeface="Amazon Ember" panose="020B0603020204020204" pitchFamily="34" charset="0"/>
                <a:cs typeface="Amazon Ember" panose="020B0603020204020204" pitchFamily="34" charset="0"/>
              </a:rPr>
              <a:t>Tarjeta</a:t>
            </a:r>
            <a:r>
              <a:rPr lang="en-US" altLang="en-US" sz="3600" dirty="0">
                <a:ea typeface="Amazon Ember" panose="020B0603020204020204" pitchFamily="34" charset="0"/>
                <a:cs typeface="Amazon Ember" panose="020B0603020204020204" pitchFamily="34" charset="0"/>
              </a:rPr>
              <a:t> Rosa </a:t>
            </a:r>
            <a:br>
              <a:rPr lang="en-US" altLang="en-US" sz="3600" dirty="0">
                <a:ea typeface="Amazon Ember" panose="020B0603020204020204" pitchFamily="34" charset="0"/>
                <a:cs typeface="Amazon Ember" panose="020B0603020204020204" pitchFamily="34" charset="0"/>
              </a:rPr>
            </a:br>
            <a:r>
              <a:rPr lang="en-US" altLang="en-US" sz="3600" dirty="0">
                <a:ea typeface="Amazon Ember" panose="020B0603020204020204" pitchFamily="34" charset="0"/>
                <a:cs typeface="Amazon Ember" panose="020B0603020204020204" pitchFamily="34" charset="0"/>
              </a:rPr>
              <a:t>Guanajuato</a:t>
            </a:r>
          </a:p>
        </p:txBody>
      </p:sp>
      <p:sp>
        <p:nvSpPr>
          <p:cNvPr id="5" name="Content Placeholder 4">
            <a:extLst>
              <a:ext uri="{FF2B5EF4-FFF2-40B4-BE49-F238E27FC236}">
                <a16:creationId xmlns:a16="http://schemas.microsoft.com/office/drawing/2014/main" id="{90323162-D7AD-4A80-85F4-1ECFFB40F45B}"/>
              </a:ext>
            </a:extLst>
          </p:cNvPr>
          <p:cNvSpPr txBox="1">
            <a:spLocks noChangeArrowheads="1"/>
          </p:cNvSpPr>
          <p:nvPr/>
        </p:nvSpPr>
        <p:spPr>
          <a:xfrm>
            <a:off x="266732" y="2525192"/>
            <a:ext cx="4102068" cy="3560260"/>
          </a:xfrm>
          <a:prstGeom prst="rect">
            <a:avLst/>
          </a:prstGeom>
          <a:solidFill>
            <a:schemeClr val="bg1">
              <a:alpha val="70000"/>
            </a:schemeClr>
          </a:solidFill>
        </p:spPr>
        <p:txBody>
          <a:bodyPr vert="horz" wrap="square" lIns="0" tIns="45720" rIns="0" bIns="45720" rtlCol="0" anchor="t">
            <a:normAutofit/>
          </a:bodyPr>
          <a:lst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2"/>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400" dirty="0">
                <a:solidFill>
                  <a:schemeClr val="tx1"/>
                </a:solidFill>
                <a:latin typeface="Amazon Ember"/>
                <a:ea typeface="Amazon Ember"/>
                <a:cs typeface="Amazon Ember"/>
              </a:rPr>
              <a:t>600,000 </a:t>
            </a:r>
            <a:r>
              <a:rPr lang="en-US" sz="2400" dirty="0" err="1">
                <a:solidFill>
                  <a:schemeClr val="tx1"/>
                </a:solidFill>
                <a:latin typeface="Amazon Ember"/>
                <a:ea typeface="Amazon Ember"/>
                <a:cs typeface="Amazon Ember"/>
              </a:rPr>
              <a:t>mujeres</a:t>
            </a:r>
            <a:r>
              <a:rPr lang="en-US" sz="2400" dirty="0">
                <a:solidFill>
                  <a:schemeClr val="tx1"/>
                </a:solidFill>
                <a:latin typeface="Amazon Ember"/>
                <a:ea typeface="Amazon Ember"/>
                <a:cs typeface="Amazon Ember"/>
              </a:rPr>
              <a:t> </a:t>
            </a:r>
            <a:r>
              <a:rPr lang="en-US" sz="2400" dirty="0" err="1">
                <a:solidFill>
                  <a:schemeClr val="tx1"/>
                </a:solidFill>
                <a:latin typeface="Amazon Ember"/>
                <a:ea typeface="Amazon Ember"/>
                <a:cs typeface="Amazon Ember"/>
              </a:rPr>
              <a:t>en</a:t>
            </a:r>
            <a:r>
              <a:rPr lang="en-US" sz="2400" dirty="0">
                <a:solidFill>
                  <a:schemeClr val="tx1"/>
                </a:solidFill>
                <a:latin typeface="Amazon Ember"/>
                <a:ea typeface="Amazon Ember"/>
                <a:cs typeface="Amazon Ember"/>
              </a:rPr>
              <a:t> Guanajuato </a:t>
            </a:r>
            <a:r>
              <a:rPr lang="en-US" sz="2400" dirty="0" err="1">
                <a:solidFill>
                  <a:schemeClr val="tx1"/>
                </a:solidFill>
                <a:latin typeface="Amazon Ember"/>
                <a:ea typeface="Amazon Ember"/>
                <a:cs typeface="Amazon Ember"/>
              </a:rPr>
              <a:t>fueron</a:t>
            </a:r>
            <a:r>
              <a:rPr lang="en-US" sz="2400" dirty="0">
                <a:solidFill>
                  <a:schemeClr val="tx1"/>
                </a:solidFill>
                <a:latin typeface="Amazon Ember"/>
                <a:ea typeface="Amazon Ember"/>
                <a:cs typeface="Amazon Ember"/>
              </a:rPr>
              <a:t> </a:t>
            </a:r>
            <a:r>
              <a:rPr lang="en-US" sz="2400" dirty="0" err="1">
                <a:solidFill>
                  <a:schemeClr val="tx1"/>
                </a:solidFill>
                <a:latin typeface="Amazon Ember"/>
                <a:ea typeface="Amazon Ember"/>
                <a:cs typeface="Amazon Ember"/>
              </a:rPr>
              <a:t>incorporadas</a:t>
            </a:r>
            <a:r>
              <a:rPr lang="en-US" sz="2400" dirty="0">
                <a:solidFill>
                  <a:schemeClr val="tx1"/>
                </a:solidFill>
                <a:latin typeface="Amazon Ember"/>
                <a:ea typeface="Amazon Ember"/>
                <a:cs typeface="Amazon Ember"/>
              </a:rPr>
              <a:t> al </a:t>
            </a:r>
            <a:r>
              <a:rPr lang="en-US" sz="2400" dirty="0" err="1">
                <a:solidFill>
                  <a:schemeClr val="tx1"/>
                </a:solidFill>
                <a:latin typeface="Amazon Ember"/>
                <a:ea typeface="Amazon Ember"/>
                <a:cs typeface="Amazon Ember"/>
              </a:rPr>
              <a:t>en</a:t>
            </a:r>
            <a:r>
              <a:rPr lang="en-US" sz="2400" dirty="0">
                <a:solidFill>
                  <a:schemeClr val="tx1"/>
                </a:solidFill>
                <a:latin typeface="Amazon Ember"/>
                <a:ea typeface="Amazon Ember"/>
                <a:cs typeface="Amazon Ember"/>
              </a:rPr>
              <a:t> </a:t>
            </a:r>
            <a:r>
              <a:rPr lang="en-US" sz="2400" dirty="0" err="1">
                <a:solidFill>
                  <a:schemeClr val="tx1"/>
                </a:solidFill>
                <a:latin typeface="Amazon Ember"/>
                <a:ea typeface="Amazon Ember"/>
                <a:cs typeface="Amazon Ember"/>
              </a:rPr>
              <a:t>menos</a:t>
            </a:r>
            <a:r>
              <a:rPr lang="en-US" sz="2400" dirty="0">
                <a:solidFill>
                  <a:schemeClr val="tx1"/>
                </a:solidFill>
                <a:latin typeface="Amazon Ember"/>
                <a:ea typeface="Amazon Ember"/>
                <a:cs typeface="Amazon Ember"/>
              </a:rPr>
              <a:t> de 2 meses para </a:t>
            </a:r>
            <a:r>
              <a:rPr lang="en-US" sz="2400" dirty="0" err="1">
                <a:solidFill>
                  <a:schemeClr val="tx1"/>
                </a:solidFill>
                <a:latin typeface="Amazon Ember"/>
                <a:ea typeface="Amazon Ember"/>
                <a:cs typeface="Amazon Ember"/>
              </a:rPr>
              <a:t>recibir</a:t>
            </a:r>
            <a:r>
              <a:rPr lang="en-US" sz="2400" dirty="0">
                <a:solidFill>
                  <a:schemeClr val="tx1"/>
                </a:solidFill>
                <a:latin typeface="Amazon Ember"/>
                <a:ea typeface="Amazon Ember"/>
                <a:cs typeface="Amazon Ember"/>
              </a:rPr>
              <a:t> </a:t>
            </a:r>
            <a:r>
              <a:rPr lang="en-US" sz="2400" dirty="0" err="1">
                <a:solidFill>
                  <a:schemeClr val="tx1"/>
                </a:solidFill>
                <a:latin typeface="Amazon Ember"/>
                <a:ea typeface="Amazon Ember"/>
                <a:cs typeface="Amazon Ember"/>
              </a:rPr>
              <a:t>apoyo</a:t>
            </a:r>
            <a:r>
              <a:rPr lang="en-US" sz="2400" dirty="0">
                <a:solidFill>
                  <a:schemeClr val="tx1"/>
                </a:solidFill>
                <a:latin typeface="Amazon Ember"/>
                <a:ea typeface="Amazon Ember"/>
                <a:cs typeface="Amazon Ember"/>
              </a:rPr>
              <a:t> </a:t>
            </a:r>
            <a:r>
              <a:rPr lang="en-US" sz="2400" dirty="0" err="1">
                <a:solidFill>
                  <a:schemeClr val="tx1"/>
                </a:solidFill>
                <a:latin typeface="Amazon Ember"/>
                <a:ea typeface="Amazon Ember"/>
                <a:cs typeface="Amazon Ember"/>
              </a:rPr>
              <a:t>financiero</a:t>
            </a:r>
            <a:r>
              <a:rPr lang="en-US" sz="2400" dirty="0">
                <a:solidFill>
                  <a:schemeClr val="tx1"/>
                </a:solidFill>
                <a:latin typeface="Amazon Ember"/>
                <a:ea typeface="Amazon Ember"/>
                <a:cs typeface="Amazon Ember"/>
              </a:rPr>
              <a:t> </a:t>
            </a:r>
            <a:r>
              <a:rPr lang="en-US" sz="2400" dirty="0" err="1">
                <a:solidFill>
                  <a:schemeClr val="tx1"/>
                </a:solidFill>
                <a:latin typeface="Amazon Ember"/>
                <a:ea typeface="Amazon Ember"/>
                <a:cs typeface="Amazon Ember"/>
              </a:rPr>
              <a:t>durante</a:t>
            </a:r>
            <a:r>
              <a:rPr lang="en-US" sz="2400" dirty="0">
                <a:solidFill>
                  <a:schemeClr val="tx1"/>
                </a:solidFill>
                <a:latin typeface="Amazon Ember"/>
                <a:ea typeface="Amazon Ember"/>
                <a:cs typeface="Amazon Ember"/>
              </a:rPr>
              <a:t> 2026</a:t>
            </a:r>
          </a:p>
        </p:txBody>
      </p:sp>
    </p:spTree>
    <p:extLst>
      <p:ext uri="{BB962C8B-B14F-4D97-AF65-F5344CB8AC3E}">
        <p14:creationId xmlns:p14="http://schemas.microsoft.com/office/powerpoint/2010/main" val="262407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61D26"/>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01D94165-34ED-43B8-D97E-4EA5752711D6}"/>
              </a:ext>
            </a:extLst>
          </p:cNvPr>
          <p:cNvSpPr/>
          <p:nvPr/>
        </p:nvSpPr>
        <p:spPr>
          <a:xfrm>
            <a:off x="1104900" y="2006600"/>
            <a:ext cx="9982200" cy="2870200"/>
          </a:xfrm>
          <a:prstGeom prst="roundRect">
            <a:avLst>
              <a:gd name="adj" fmla="val 7030"/>
            </a:avLst>
          </a:prstGeom>
          <a:solidFill>
            <a:schemeClr val="bg2">
              <a:alpha val="15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anchor="ctr"/>
          <a:lstStyle/>
          <a:p>
            <a:pPr algn="ctr"/>
            <a:endParaRPr dirty="0">
              <a:solidFill>
                <a:schemeClr val="bg1"/>
              </a:solidFill>
              <a:highlight>
                <a:srgbClr val="00FF00"/>
              </a:highlight>
            </a:endParaRPr>
          </a:p>
        </p:txBody>
      </p:sp>
      <p:sp>
        <p:nvSpPr>
          <p:cNvPr id="2" name="Slide Number Placeholder 1">
            <a:extLst>
              <a:ext uri="{FF2B5EF4-FFF2-40B4-BE49-F238E27FC236}">
                <a16:creationId xmlns:a16="http://schemas.microsoft.com/office/drawing/2014/main" id="{4AF65B8F-AD55-FB45-B2EE-E29FE64E9423}"/>
              </a:ext>
            </a:extLst>
          </p:cNvPr>
          <p:cNvSpPr>
            <a:spLocks noGrp="1"/>
          </p:cNvSpPr>
          <p:nvPr>
            <p:ph type="sldNum" sz="quarter" idx="12"/>
          </p:nvPr>
        </p:nvSpPr>
        <p:spPr/>
        <p:txBody>
          <a:bodyPr/>
          <a:lstStyle/>
          <a:p>
            <a:fld id="{EB4B8DE2-A4E8-46E4-8BBF-D75455EFF32C}" type="slidenum">
              <a:rPr lang="en-US" smtClean="0"/>
              <a:t>17</a:t>
            </a:fld>
            <a:endParaRPr lang="en-US"/>
          </a:p>
        </p:txBody>
      </p:sp>
      <p:sp>
        <p:nvSpPr>
          <p:cNvPr id="3" name="Content Placeholder 2">
            <a:extLst>
              <a:ext uri="{FF2B5EF4-FFF2-40B4-BE49-F238E27FC236}">
                <a16:creationId xmlns:a16="http://schemas.microsoft.com/office/drawing/2014/main" id="{4D96A05E-BA35-A47B-C435-C72CA464E65F}"/>
              </a:ext>
            </a:extLst>
          </p:cNvPr>
          <p:cNvSpPr txBox="1">
            <a:spLocks/>
          </p:cNvSpPr>
          <p:nvPr/>
        </p:nvSpPr>
        <p:spPr>
          <a:xfrm>
            <a:off x="1526688" y="2493000"/>
            <a:ext cx="9138625" cy="1872000"/>
          </a:xfrm>
          <a:prstGeom prst="rect">
            <a:avLst/>
          </a:prstGeom>
        </p:spPr>
        <p:txBody>
          <a:bodyPr/>
          <a:lst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2"/>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chemeClr val="accent3"/>
              </a:buClr>
              <a:buNone/>
              <a:defRPr b="1">
                <a:ea typeface="Amazon Ember Display" panose="020F0603020204020204" pitchFamily="34" charset="0"/>
                <a:cs typeface="Amazon Ember Display" panose="020F0603020204020204" pitchFamily="34" charset="0"/>
              </a:defRPr>
            </a:pPr>
            <a:r>
              <a:rPr dirty="0">
                <a:solidFill>
                  <a:prstClr val="white"/>
                </a:solidFill>
              </a:rPr>
              <a:t>El Equipo de </a:t>
            </a:r>
            <a:r>
              <a:rPr lang="es-MX" dirty="0">
                <a:solidFill>
                  <a:prstClr val="white"/>
                </a:solidFill>
              </a:rPr>
              <a:t>Sector Público</a:t>
            </a:r>
            <a:r>
              <a:rPr lang="es-AR" dirty="0">
                <a:solidFill>
                  <a:prstClr val="white"/>
                </a:solidFill>
              </a:rPr>
              <a:t> </a:t>
            </a:r>
            <a:r>
              <a:rPr dirty="0" err="1">
                <a:solidFill>
                  <a:prstClr val="white"/>
                </a:solidFill>
              </a:rPr>
              <a:t>ayuda</a:t>
            </a:r>
            <a:r>
              <a:rPr dirty="0">
                <a:solidFill>
                  <a:prstClr val="white"/>
                </a:solidFill>
              </a:rPr>
              <a:t> a </a:t>
            </a:r>
            <a:r>
              <a:rPr dirty="0">
                <a:solidFill>
                  <a:schemeClr val="accent4"/>
                </a:solidFill>
              </a:rPr>
              <a:t>los </a:t>
            </a:r>
            <a:r>
              <a:rPr dirty="0" err="1">
                <a:solidFill>
                  <a:schemeClr val="accent4"/>
                </a:solidFill>
              </a:rPr>
              <a:t>líderes</a:t>
            </a:r>
            <a:r>
              <a:rPr dirty="0">
                <a:solidFill>
                  <a:schemeClr val="accent4"/>
                </a:solidFill>
              </a:rPr>
              <a:t> </a:t>
            </a:r>
            <a:r>
              <a:rPr dirty="0" err="1">
                <a:solidFill>
                  <a:schemeClr val="accent4"/>
                </a:solidFill>
              </a:rPr>
              <a:t>operativos</a:t>
            </a:r>
            <a:r>
              <a:rPr dirty="0">
                <a:solidFill>
                  <a:schemeClr val="accent4"/>
                </a:solidFill>
              </a:rPr>
              <a:t> y </a:t>
            </a:r>
            <a:r>
              <a:rPr dirty="0" err="1">
                <a:solidFill>
                  <a:schemeClr val="accent4"/>
                </a:solidFill>
              </a:rPr>
              <a:t>ejecutivos</a:t>
            </a:r>
            <a:r>
              <a:rPr dirty="0">
                <a:solidFill>
                  <a:prstClr val="white"/>
                </a:solidFill>
              </a:rPr>
              <a:t> de</a:t>
            </a:r>
            <a:r>
              <a:rPr lang="es-AR" dirty="0">
                <a:solidFill>
                  <a:prstClr val="white"/>
                </a:solidFill>
              </a:rPr>
              <a:t> </a:t>
            </a:r>
            <a:r>
              <a:rPr dirty="0">
                <a:solidFill>
                  <a:prstClr val="white"/>
                </a:solidFill>
              </a:rPr>
              <a:t>l</a:t>
            </a:r>
            <a:r>
              <a:rPr lang="es-AR" dirty="0">
                <a:solidFill>
                  <a:prstClr val="white"/>
                </a:solidFill>
              </a:rPr>
              <a:t>os </a:t>
            </a:r>
            <a:r>
              <a:rPr dirty="0" err="1">
                <a:solidFill>
                  <a:prstClr val="white"/>
                </a:solidFill>
              </a:rPr>
              <a:t>gobierno</a:t>
            </a:r>
            <a:r>
              <a:rPr lang="es-AR" dirty="0">
                <a:solidFill>
                  <a:prstClr val="white"/>
                </a:solidFill>
              </a:rPr>
              <a:t>s</a:t>
            </a:r>
            <a:r>
              <a:rPr dirty="0">
                <a:solidFill>
                  <a:prstClr val="white"/>
                </a:solidFill>
              </a:rPr>
              <a:t> a </a:t>
            </a:r>
            <a:r>
              <a:rPr dirty="0" err="1">
                <a:solidFill>
                  <a:prstClr val="white"/>
                </a:solidFill>
              </a:rPr>
              <a:t>acelerar</a:t>
            </a:r>
            <a:r>
              <a:rPr dirty="0">
                <a:solidFill>
                  <a:prstClr val="white"/>
                </a:solidFill>
              </a:rPr>
              <a:t> sus </a:t>
            </a:r>
            <a:r>
              <a:rPr dirty="0" err="1">
                <a:solidFill>
                  <a:prstClr val="white"/>
                </a:solidFill>
              </a:rPr>
              <a:t>programas</a:t>
            </a:r>
            <a:r>
              <a:rPr dirty="0">
                <a:solidFill>
                  <a:prstClr val="white"/>
                </a:solidFill>
              </a:rPr>
              <a:t> de </a:t>
            </a:r>
            <a:r>
              <a:rPr dirty="0" err="1">
                <a:solidFill>
                  <a:prstClr val="white"/>
                </a:solidFill>
              </a:rPr>
              <a:t>modernización</a:t>
            </a:r>
            <a:r>
              <a:rPr dirty="0">
                <a:solidFill>
                  <a:prstClr val="white"/>
                </a:solidFill>
              </a:rPr>
              <a:t> de la </a:t>
            </a:r>
            <a:r>
              <a:rPr dirty="0" err="1">
                <a:solidFill>
                  <a:prstClr val="white"/>
                </a:solidFill>
              </a:rPr>
              <a:t>administración</a:t>
            </a:r>
            <a:r>
              <a:rPr dirty="0">
                <a:solidFill>
                  <a:prstClr val="white"/>
                </a:solidFill>
              </a:rPr>
              <a:t> </a:t>
            </a:r>
            <a:r>
              <a:rPr dirty="0" err="1">
                <a:solidFill>
                  <a:prstClr val="white"/>
                </a:solidFill>
              </a:rPr>
              <a:t>pública</a:t>
            </a:r>
            <a:r>
              <a:rPr dirty="0">
                <a:solidFill>
                  <a:prstClr val="white"/>
                </a:solidFill>
              </a:rPr>
              <a:t>.</a:t>
            </a:r>
            <a:endParaRPr sz="2800" b="1" dirty="0">
              <a:solidFill>
                <a:schemeClr val="bg1"/>
              </a:solidFill>
              <a:ea typeface="Amazon Ember Display" panose="020F0603020204020204" pitchFamily="34" charset="0"/>
              <a:cs typeface="Amazon Ember Display" panose="020F0603020204020204" pitchFamily="34" charset="0"/>
            </a:endParaRPr>
          </a:p>
        </p:txBody>
      </p:sp>
      <p:sp>
        <p:nvSpPr>
          <p:cNvPr id="9" name="Rounded Rectangle 8">
            <a:extLst>
              <a:ext uri="{FF2B5EF4-FFF2-40B4-BE49-F238E27FC236}">
                <a16:creationId xmlns:a16="http://schemas.microsoft.com/office/drawing/2014/main" id="{A2A141D2-565E-CDAC-EA65-C6ACC7242336}"/>
              </a:ext>
            </a:extLst>
          </p:cNvPr>
          <p:cNvSpPr/>
          <p:nvPr/>
        </p:nvSpPr>
        <p:spPr>
          <a:xfrm>
            <a:off x="11531600" y="2006600"/>
            <a:ext cx="9982200" cy="2870200"/>
          </a:xfrm>
          <a:prstGeom prst="roundRect">
            <a:avLst>
              <a:gd name="adj" fmla="val 7030"/>
            </a:avLst>
          </a:prstGeom>
          <a:solidFill>
            <a:schemeClr val="bg2">
              <a:alpha val="15000"/>
            </a:schemeClr>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anchor="ctr"/>
          <a:lstStyle/>
          <a:p>
            <a:pPr algn="ctr"/>
            <a:endParaRPr>
              <a:solidFill>
                <a:schemeClr val="bg1"/>
              </a:solidFill>
            </a:endParaRPr>
          </a:p>
        </p:txBody>
      </p:sp>
      <p:cxnSp>
        <p:nvCxnSpPr>
          <p:cNvPr id="13" name="Straight Arrow Connector 12">
            <a:extLst>
              <a:ext uri="{FF2B5EF4-FFF2-40B4-BE49-F238E27FC236}">
                <a16:creationId xmlns:a16="http://schemas.microsoft.com/office/drawing/2014/main" id="{97D97F02-518F-BAF2-C3CE-BC436027FCD9}"/>
              </a:ext>
            </a:extLst>
          </p:cNvPr>
          <p:cNvCxnSpPr>
            <a:cxnSpLocks/>
          </p:cNvCxnSpPr>
          <p:nvPr/>
        </p:nvCxnSpPr>
        <p:spPr>
          <a:xfrm>
            <a:off x="11087100" y="3436931"/>
            <a:ext cx="288000" cy="0"/>
          </a:xfrm>
          <a:prstGeom prst="straightConnector1">
            <a:avLst/>
          </a:prstGeom>
          <a:ln w="31750" cap="rnd">
            <a:solidFill>
              <a:schemeClr val="accent2"/>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F5BDA0C6-9A34-4E76-9F47-4E38CA12FBDB}"/>
              </a:ext>
            </a:extLst>
          </p:cNvPr>
          <p:cNvSpPr>
            <a:spLocks noGrp="1"/>
          </p:cNvSpPr>
          <p:nvPr>
            <p:ph type="title"/>
          </p:nvPr>
        </p:nvSpPr>
        <p:spPr>
          <a:xfrm>
            <a:off x="857718" y="326134"/>
            <a:ext cx="10587839" cy="535531"/>
          </a:xfrm>
          <a:prstGeom prst="rect">
            <a:avLst/>
          </a:prstGeom>
        </p:spPr>
        <p:txBody>
          <a:bodyPr/>
          <a:lstStyle/>
          <a:p>
            <a:r>
              <a:rPr lang="es-AR" sz="4000" b="0" dirty="0">
                <a:latin typeface="Amazon Ember Heavy" panose="020B0803020204020204" pitchFamily="34" charset="0"/>
                <a:ea typeface="Amazon Ember Heavy" panose="020B0803020204020204" pitchFamily="34" charset="0"/>
                <a:cs typeface="Amazon Ember Heavy" panose="020B0803020204020204" pitchFamily="34" charset="0"/>
              </a:rPr>
              <a:t>E</a:t>
            </a:r>
            <a:r>
              <a:rPr sz="4000" b="0" dirty="0" err="1">
                <a:latin typeface="Amazon Ember Heavy" panose="020B0803020204020204" pitchFamily="34" charset="0"/>
                <a:ea typeface="Amazon Ember Heavy" panose="020B0803020204020204" pitchFamily="34" charset="0"/>
                <a:cs typeface="Amazon Ember Heavy" panose="020B0803020204020204" pitchFamily="34" charset="0"/>
              </a:rPr>
              <a:t>quipo</a:t>
            </a:r>
            <a:r>
              <a:rPr sz="4000" b="0" dirty="0">
                <a:latin typeface="Amazon Ember Heavy" panose="020B0803020204020204" pitchFamily="34" charset="0"/>
                <a:ea typeface="Amazon Ember Heavy" panose="020B0803020204020204" pitchFamily="34" charset="0"/>
                <a:cs typeface="Amazon Ember Heavy" panose="020B0803020204020204" pitchFamily="34" charset="0"/>
              </a:rPr>
              <a:t> de </a:t>
            </a:r>
            <a:r>
              <a:rPr lang="es-AR" sz="4000" dirty="0">
                <a:latin typeface="Amazon Ember Heavy" panose="020B0803020204020204" pitchFamily="34" charset="0"/>
                <a:ea typeface="Amazon Ember Heavy" panose="020B0803020204020204" pitchFamily="34" charset="0"/>
                <a:cs typeface="Amazon Ember Heavy" panose="020B0803020204020204" pitchFamily="34" charset="0"/>
              </a:rPr>
              <a:t>Sector Público</a:t>
            </a:r>
            <a:r>
              <a:rPr lang="es-AR" sz="4000" b="0" dirty="0">
                <a:latin typeface="Amazon Ember Heavy" panose="020B0803020204020204" pitchFamily="34" charset="0"/>
                <a:ea typeface="Amazon Ember Heavy" panose="020B0803020204020204" pitchFamily="34" charset="0"/>
                <a:cs typeface="Amazon Ember Heavy" panose="020B0803020204020204" pitchFamily="34" charset="0"/>
              </a:rPr>
              <a:t> de AWS</a:t>
            </a:r>
            <a:r>
              <a:rPr lang="es-AR" sz="4000" dirty="0">
                <a:latin typeface="Amazon Ember Heavy" panose="020B0803020204020204" pitchFamily="34" charset="0"/>
                <a:ea typeface="Amazon Ember Heavy" panose="020B0803020204020204" pitchFamily="34" charset="0"/>
                <a:cs typeface="Amazon Ember Heavy" panose="020B0803020204020204" pitchFamily="34" charset="0"/>
              </a:rPr>
              <a:t> </a:t>
            </a:r>
            <a:endParaRPr sz="4000" dirty="0">
              <a:latin typeface="Amazon Ember Heavy" panose="020B0803020204020204" pitchFamily="34" charset="0"/>
              <a:ea typeface="Amazon Ember Heavy" panose="020B0803020204020204" pitchFamily="34" charset="0"/>
              <a:cs typeface="Amazon Ember Heavy" panose="020B0803020204020204" pitchFamily="34" charset="0"/>
            </a:endParaRPr>
          </a:p>
        </p:txBody>
      </p:sp>
    </p:spTree>
    <p:extLst>
      <p:ext uri="{BB962C8B-B14F-4D97-AF65-F5344CB8AC3E}">
        <p14:creationId xmlns:p14="http://schemas.microsoft.com/office/powerpoint/2010/main" val="54169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61D26"/>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C767DFD9-ACF1-CBEA-CA81-3C8CD8302A47}"/>
              </a:ext>
            </a:extLst>
          </p:cNvPr>
          <p:cNvSpPr/>
          <p:nvPr/>
        </p:nvSpPr>
        <p:spPr>
          <a:xfrm>
            <a:off x="1104900" y="2006600"/>
            <a:ext cx="9982200" cy="2870200"/>
          </a:xfrm>
          <a:prstGeom prst="roundRect">
            <a:avLst>
              <a:gd name="adj" fmla="val 7030"/>
            </a:avLst>
          </a:prstGeom>
          <a:solidFill>
            <a:schemeClr val="bg2">
              <a:alpha val="15000"/>
            </a:schemeClr>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anchor="ctr"/>
          <a:lstStyle/>
          <a:p>
            <a:pPr algn="ctr"/>
            <a:endParaRPr>
              <a:solidFill>
                <a:schemeClr val="bg1"/>
              </a:solidFill>
            </a:endParaRPr>
          </a:p>
        </p:txBody>
      </p:sp>
      <p:sp>
        <p:nvSpPr>
          <p:cNvPr id="11" name="Rounded Rectangle 10">
            <a:extLst>
              <a:ext uri="{FF2B5EF4-FFF2-40B4-BE49-F238E27FC236}">
                <a16:creationId xmlns:a16="http://schemas.microsoft.com/office/drawing/2014/main" id="{3B0E0A62-1671-1F33-9886-9F10804E1BAC}"/>
              </a:ext>
            </a:extLst>
          </p:cNvPr>
          <p:cNvSpPr/>
          <p:nvPr/>
        </p:nvSpPr>
        <p:spPr>
          <a:xfrm>
            <a:off x="-9321800" y="2006600"/>
            <a:ext cx="9982200" cy="2870200"/>
          </a:xfrm>
          <a:prstGeom prst="roundRect">
            <a:avLst>
              <a:gd name="adj" fmla="val 7030"/>
            </a:avLst>
          </a:prstGeom>
          <a:solidFill>
            <a:schemeClr val="bg2">
              <a:alpha val="15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anchor="ctr"/>
          <a:lstStyle/>
          <a:p>
            <a:pPr algn="ctr"/>
            <a:endParaRPr>
              <a:solidFill>
                <a:schemeClr val="bg1"/>
              </a:solidFill>
            </a:endParaRPr>
          </a:p>
        </p:txBody>
      </p:sp>
      <p:sp>
        <p:nvSpPr>
          <p:cNvPr id="2" name="Slide Number Placeholder 1">
            <a:extLst>
              <a:ext uri="{FF2B5EF4-FFF2-40B4-BE49-F238E27FC236}">
                <a16:creationId xmlns:a16="http://schemas.microsoft.com/office/drawing/2014/main" id="{4AF65B8F-AD55-FB45-B2EE-E29FE64E9423}"/>
              </a:ext>
            </a:extLst>
          </p:cNvPr>
          <p:cNvSpPr>
            <a:spLocks noGrp="1"/>
          </p:cNvSpPr>
          <p:nvPr>
            <p:ph type="sldNum" sz="quarter" idx="12"/>
          </p:nvPr>
        </p:nvSpPr>
        <p:spPr/>
        <p:txBody>
          <a:bodyPr/>
          <a:lstStyle/>
          <a:p>
            <a:fld id="{EB4B8DE2-A4E8-46E4-8BBF-D75455EFF32C}" type="slidenum">
              <a:rPr lang="en-US" smtClean="0"/>
              <a:t>18</a:t>
            </a:fld>
            <a:endParaRPr lang="en-US"/>
          </a:p>
        </p:txBody>
      </p:sp>
      <p:sp>
        <p:nvSpPr>
          <p:cNvPr id="4" name="Content Placeholder 2">
            <a:extLst>
              <a:ext uri="{FF2B5EF4-FFF2-40B4-BE49-F238E27FC236}">
                <a16:creationId xmlns:a16="http://schemas.microsoft.com/office/drawing/2014/main" id="{340FDA3B-E6C9-2A12-E4E5-87962DFD95F8}"/>
              </a:ext>
            </a:extLst>
          </p:cNvPr>
          <p:cNvSpPr txBox="1">
            <a:spLocks/>
          </p:cNvSpPr>
          <p:nvPr/>
        </p:nvSpPr>
        <p:spPr>
          <a:xfrm>
            <a:off x="7504211" y="3988652"/>
            <a:ext cx="2486686" cy="535743"/>
          </a:xfrm>
          <a:prstGeom prst="rect">
            <a:avLst/>
          </a:prstGeom>
        </p:spPr>
        <p:txBody>
          <a:bodyPr/>
          <a:lst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2"/>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0"/>
              </a:spcAft>
              <a:buClr>
                <a:schemeClr val="accent3"/>
              </a:buClr>
              <a:buNone/>
              <a:defRPr b="1">
                <a:solidFill>
                  <a:prstClr val="white"/>
                </a:solidFill>
                <a:ea typeface="Amazon Ember Display" panose="020F0603020204020204" pitchFamily="34" charset="0"/>
                <a:cs typeface="Amazon Ember Display" panose="020F0603020204020204" pitchFamily="34" charset="0"/>
              </a:defRPr>
            </a:pPr>
            <a:r>
              <a:rPr dirty="0" err="1"/>
              <a:t>Inspira</a:t>
            </a:r>
            <a:r>
              <a:rPr lang="es-AR" dirty="0"/>
              <a:t>r</a:t>
            </a:r>
            <a:endParaRPr b="1" dirty="0">
              <a:ea typeface="Amazon Ember Display" panose="020F0603020204020204" pitchFamily="34" charset="0"/>
              <a:cs typeface="Amazon Ember Display" panose="020F0603020204020204" pitchFamily="34" charset="0"/>
            </a:endParaRPr>
          </a:p>
        </p:txBody>
      </p:sp>
      <p:cxnSp>
        <p:nvCxnSpPr>
          <p:cNvPr id="12" name="Straight Arrow Connector 11">
            <a:extLst>
              <a:ext uri="{FF2B5EF4-FFF2-40B4-BE49-F238E27FC236}">
                <a16:creationId xmlns:a16="http://schemas.microsoft.com/office/drawing/2014/main" id="{0C1299F2-DC91-AFA1-A411-BBD11CC6109F}"/>
              </a:ext>
            </a:extLst>
          </p:cNvPr>
          <p:cNvCxnSpPr>
            <a:cxnSpLocks/>
          </p:cNvCxnSpPr>
          <p:nvPr/>
        </p:nvCxnSpPr>
        <p:spPr>
          <a:xfrm>
            <a:off x="660400" y="3436931"/>
            <a:ext cx="288000" cy="0"/>
          </a:xfrm>
          <a:prstGeom prst="straightConnector1">
            <a:avLst/>
          </a:prstGeom>
          <a:ln w="25400" cap="rnd">
            <a:solidFill>
              <a:schemeClr val="accent3"/>
            </a:solidFill>
            <a:round/>
            <a:tailEnd type="arrow" w="lg" len="med"/>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11A33D39-8672-CF55-7C45-844182389D8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530842" y="2277903"/>
            <a:ext cx="1728000" cy="1728000"/>
          </a:xfrm>
          <a:prstGeom prst="rect">
            <a:avLst/>
          </a:prstGeom>
        </p:spPr>
      </p:pic>
      <p:pic>
        <p:nvPicPr>
          <p:cNvPr id="5" name="Graphic 4">
            <a:extLst>
              <a:ext uri="{FF2B5EF4-FFF2-40B4-BE49-F238E27FC236}">
                <a16:creationId xmlns:a16="http://schemas.microsoft.com/office/drawing/2014/main" id="{EF04610A-6214-D912-6E16-7D5DDDA53E0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213713" y="2281383"/>
            <a:ext cx="1728000" cy="1728000"/>
          </a:xfrm>
          <a:prstGeom prst="rect">
            <a:avLst/>
          </a:prstGeom>
        </p:spPr>
      </p:pic>
      <p:pic>
        <p:nvPicPr>
          <p:cNvPr id="6" name="Graphic 5">
            <a:extLst>
              <a:ext uri="{FF2B5EF4-FFF2-40B4-BE49-F238E27FC236}">
                <a16:creationId xmlns:a16="http://schemas.microsoft.com/office/drawing/2014/main" id="{453C9E0E-E97D-5C31-C036-460F5E416CC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96584" y="2281122"/>
            <a:ext cx="1728000" cy="1728000"/>
          </a:xfrm>
          <a:prstGeom prst="rect">
            <a:avLst/>
          </a:prstGeom>
        </p:spPr>
      </p:pic>
      <p:sp>
        <p:nvSpPr>
          <p:cNvPr id="8" name="Content Placeholder 2">
            <a:extLst>
              <a:ext uri="{FF2B5EF4-FFF2-40B4-BE49-F238E27FC236}">
                <a16:creationId xmlns:a16="http://schemas.microsoft.com/office/drawing/2014/main" id="{946B2DDE-402F-4244-6DAF-8AF29FDEECD2}"/>
              </a:ext>
            </a:extLst>
          </p:cNvPr>
          <p:cNvSpPr txBox="1">
            <a:spLocks/>
          </p:cNvSpPr>
          <p:nvPr/>
        </p:nvSpPr>
        <p:spPr>
          <a:xfrm>
            <a:off x="2146472" y="3988652"/>
            <a:ext cx="2486686" cy="535743"/>
          </a:xfrm>
          <a:prstGeom prst="rect">
            <a:avLst/>
          </a:prstGeom>
        </p:spPr>
        <p:txBody>
          <a:bodyPr/>
          <a:lst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2"/>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0"/>
              </a:spcAft>
              <a:buClr>
                <a:schemeClr val="accent3"/>
              </a:buClr>
              <a:buNone/>
              <a:defRPr b="1">
                <a:solidFill>
                  <a:prstClr val="white"/>
                </a:solidFill>
                <a:ea typeface="Amazon Ember Display" panose="020F0603020204020204" pitchFamily="34" charset="0"/>
                <a:cs typeface="Amazon Ember Display" panose="020F0603020204020204" pitchFamily="34" charset="0"/>
              </a:defRPr>
            </a:pPr>
            <a:r>
              <a:t>Educar</a:t>
            </a:r>
            <a:endParaRPr b="1">
              <a:ea typeface="Amazon Ember Display" panose="020F0603020204020204" pitchFamily="34" charset="0"/>
              <a:cs typeface="Amazon Ember Display" panose="020F0603020204020204" pitchFamily="34" charset="0"/>
            </a:endParaRPr>
          </a:p>
        </p:txBody>
      </p:sp>
      <p:sp>
        <p:nvSpPr>
          <p:cNvPr id="10" name="Content Placeholder 2">
            <a:extLst>
              <a:ext uri="{FF2B5EF4-FFF2-40B4-BE49-F238E27FC236}">
                <a16:creationId xmlns:a16="http://schemas.microsoft.com/office/drawing/2014/main" id="{07E0E6E5-A7B4-BCE5-724D-16A89F3BB1F0}"/>
              </a:ext>
            </a:extLst>
          </p:cNvPr>
          <p:cNvSpPr txBox="1">
            <a:spLocks/>
          </p:cNvSpPr>
          <p:nvPr/>
        </p:nvSpPr>
        <p:spPr>
          <a:xfrm>
            <a:off x="4848058" y="3988652"/>
            <a:ext cx="2486686" cy="535743"/>
          </a:xfrm>
          <a:prstGeom prst="rect">
            <a:avLst/>
          </a:prstGeom>
        </p:spPr>
        <p:txBody>
          <a:bodyPr/>
          <a:lst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2"/>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0"/>
              </a:spcAft>
              <a:buClr>
                <a:schemeClr val="accent3"/>
              </a:buClr>
              <a:buNone/>
              <a:defRPr b="1">
                <a:solidFill>
                  <a:prstClr val="white"/>
                </a:solidFill>
                <a:ea typeface="Amazon Ember Display" panose="020F0603020204020204" pitchFamily="34" charset="0"/>
                <a:cs typeface="Amazon Ember Display" panose="020F0603020204020204" pitchFamily="34" charset="0"/>
              </a:defRPr>
            </a:pPr>
            <a:r>
              <a:t>Asesorar</a:t>
            </a:r>
            <a:endParaRPr b="1">
              <a:ea typeface="Amazon Ember Display" panose="020F0603020204020204" pitchFamily="34" charset="0"/>
              <a:cs typeface="Amazon Ember Display" panose="020F0603020204020204" pitchFamily="34" charset="0"/>
            </a:endParaRPr>
          </a:p>
        </p:txBody>
      </p:sp>
      <p:sp>
        <p:nvSpPr>
          <p:cNvPr id="13" name="Content Placeholder 2">
            <a:extLst>
              <a:ext uri="{FF2B5EF4-FFF2-40B4-BE49-F238E27FC236}">
                <a16:creationId xmlns:a16="http://schemas.microsoft.com/office/drawing/2014/main" id="{DBD8C73A-1367-54B4-7353-5D9FAF4DC6D4}"/>
              </a:ext>
            </a:extLst>
          </p:cNvPr>
          <p:cNvSpPr txBox="1">
            <a:spLocks/>
          </p:cNvSpPr>
          <p:nvPr/>
        </p:nvSpPr>
        <p:spPr>
          <a:xfrm>
            <a:off x="4417100" y="3011173"/>
            <a:ext cx="638355" cy="535743"/>
          </a:xfrm>
          <a:prstGeom prst="rect">
            <a:avLst/>
          </a:prstGeom>
        </p:spPr>
        <p:txBody>
          <a:bodyPr/>
          <a:lst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2"/>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0"/>
              </a:spcAft>
              <a:buClr>
                <a:schemeClr val="accent3"/>
              </a:buClr>
              <a:buNone/>
              <a:defRPr b="1">
                <a:solidFill>
                  <a:prstClr val="white"/>
                </a:solidFill>
                <a:ea typeface="Amazon Ember Display" panose="020F0603020204020204" pitchFamily="34" charset="0"/>
                <a:cs typeface="Amazon Ember Display" panose="020F0603020204020204" pitchFamily="34" charset="0"/>
              </a:defRPr>
            </a:pPr>
            <a:r>
              <a:t>+</a:t>
            </a:r>
            <a:endParaRPr b="1">
              <a:ea typeface="Amazon Ember Display" panose="020F0603020204020204" pitchFamily="34" charset="0"/>
              <a:cs typeface="Amazon Ember Display" panose="020F0603020204020204" pitchFamily="34" charset="0"/>
            </a:endParaRPr>
          </a:p>
        </p:txBody>
      </p:sp>
      <p:sp>
        <p:nvSpPr>
          <p:cNvPr id="14" name="Content Placeholder 2">
            <a:extLst>
              <a:ext uri="{FF2B5EF4-FFF2-40B4-BE49-F238E27FC236}">
                <a16:creationId xmlns:a16="http://schemas.microsoft.com/office/drawing/2014/main" id="{2E1807F4-0788-8FFE-F83A-64BCF07D59D7}"/>
              </a:ext>
            </a:extLst>
          </p:cNvPr>
          <p:cNvSpPr txBox="1">
            <a:spLocks/>
          </p:cNvSpPr>
          <p:nvPr/>
        </p:nvSpPr>
        <p:spPr>
          <a:xfrm>
            <a:off x="7099971" y="3011173"/>
            <a:ext cx="638355" cy="535743"/>
          </a:xfrm>
          <a:prstGeom prst="rect">
            <a:avLst/>
          </a:prstGeom>
        </p:spPr>
        <p:txBody>
          <a:bodyPr/>
          <a:lst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2"/>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0"/>
              </a:spcAft>
              <a:buClr>
                <a:schemeClr val="accent3"/>
              </a:buClr>
              <a:buNone/>
              <a:defRPr b="1">
                <a:solidFill>
                  <a:prstClr val="white"/>
                </a:solidFill>
                <a:ea typeface="Amazon Ember Display" panose="020F0603020204020204" pitchFamily="34" charset="0"/>
                <a:cs typeface="Amazon Ember Display" panose="020F0603020204020204" pitchFamily="34" charset="0"/>
              </a:defRPr>
            </a:pPr>
            <a:r>
              <a:t>+</a:t>
            </a:r>
            <a:endParaRPr b="1">
              <a:ea typeface="Amazon Ember Display" panose="020F0603020204020204" pitchFamily="34" charset="0"/>
              <a:cs typeface="Amazon Ember Display" panose="020F0603020204020204" pitchFamily="34" charset="0"/>
            </a:endParaRPr>
          </a:p>
        </p:txBody>
      </p:sp>
      <p:sp>
        <p:nvSpPr>
          <p:cNvPr id="15" name="Title 1">
            <a:extLst>
              <a:ext uri="{FF2B5EF4-FFF2-40B4-BE49-F238E27FC236}">
                <a16:creationId xmlns:a16="http://schemas.microsoft.com/office/drawing/2014/main" id="{FE2E596D-AE52-423A-8880-D0501C5A8FE7}"/>
              </a:ext>
            </a:extLst>
          </p:cNvPr>
          <p:cNvSpPr>
            <a:spLocks noGrp="1"/>
          </p:cNvSpPr>
          <p:nvPr>
            <p:ph type="title"/>
          </p:nvPr>
        </p:nvSpPr>
        <p:spPr>
          <a:xfrm>
            <a:off x="748475" y="480043"/>
            <a:ext cx="10658475" cy="535531"/>
          </a:xfrm>
          <a:prstGeom prst="rect">
            <a:avLst/>
          </a:prstGeom>
        </p:spPr>
        <p:txBody>
          <a:bodyPr/>
          <a:lstStyle/>
          <a:p>
            <a:r>
              <a:rPr lang="es-AR" sz="4000" b="0" dirty="0">
                <a:latin typeface="Amazon Ember Heavy" panose="020B0803020204020204" pitchFamily="34" charset="0"/>
                <a:ea typeface="Amazon Ember Heavy" panose="020B0803020204020204" pitchFamily="34" charset="0"/>
                <a:cs typeface="Amazon Ember Heavy" panose="020B0803020204020204" pitchFamily="34" charset="0"/>
              </a:rPr>
              <a:t>Equipo de </a:t>
            </a:r>
            <a:r>
              <a:rPr lang="es-AR" sz="4000" dirty="0">
                <a:latin typeface="Amazon Ember Heavy" panose="020B0803020204020204" pitchFamily="34" charset="0"/>
                <a:ea typeface="Amazon Ember Heavy" panose="020B0803020204020204" pitchFamily="34" charset="0"/>
                <a:cs typeface="Amazon Ember Heavy" panose="020B0803020204020204" pitchFamily="34" charset="0"/>
              </a:rPr>
              <a:t>Sector Público</a:t>
            </a:r>
            <a:r>
              <a:rPr lang="es-AR" sz="4000" b="0" dirty="0">
                <a:latin typeface="Amazon Ember Heavy" panose="020B0803020204020204" pitchFamily="34" charset="0"/>
                <a:ea typeface="Amazon Ember Heavy" panose="020B0803020204020204" pitchFamily="34" charset="0"/>
                <a:cs typeface="Amazon Ember Heavy" panose="020B0803020204020204" pitchFamily="34" charset="0"/>
              </a:rPr>
              <a:t> de AWS</a:t>
            </a:r>
            <a:r>
              <a:rPr lang="es-AR" sz="4000" dirty="0">
                <a:latin typeface="Amazon Ember Heavy" panose="020B0803020204020204" pitchFamily="34" charset="0"/>
                <a:ea typeface="Amazon Ember Heavy" panose="020B0803020204020204" pitchFamily="34" charset="0"/>
                <a:cs typeface="Amazon Ember Heavy" panose="020B0803020204020204" pitchFamily="34" charset="0"/>
              </a:rPr>
              <a:t> </a:t>
            </a:r>
            <a:endParaRPr sz="4000" dirty="0">
              <a:latin typeface="Amazon Ember Heavy" panose="020B0803020204020204" pitchFamily="34" charset="0"/>
              <a:ea typeface="Amazon Ember Heavy" panose="020B0803020204020204" pitchFamily="34" charset="0"/>
              <a:cs typeface="Amazon Ember Heavy" panose="020B0803020204020204" pitchFamily="34" charset="0"/>
            </a:endParaRPr>
          </a:p>
        </p:txBody>
      </p:sp>
      <p:sp>
        <p:nvSpPr>
          <p:cNvPr id="16" name="TextBox 15">
            <a:extLst>
              <a:ext uri="{FF2B5EF4-FFF2-40B4-BE49-F238E27FC236}">
                <a16:creationId xmlns:a16="http://schemas.microsoft.com/office/drawing/2014/main" id="{6169B9C3-3200-6B26-ECD3-8441734F9301}"/>
              </a:ext>
            </a:extLst>
          </p:cNvPr>
          <p:cNvSpPr txBox="1"/>
          <p:nvPr/>
        </p:nvSpPr>
        <p:spPr>
          <a:xfrm>
            <a:off x="2963863" y="5254185"/>
            <a:ext cx="6660721" cy="830997"/>
          </a:xfrm>
          <a:prstGeom prst="rect">
            <a:avLst/>
          </a:prstGeom>
          <a:noFill/>
        </p:spPr>
        <p:txBody>
          <a:bodyPr wrap="square">
            <a:spAutoFit/>
          </a:bodyPr>
          <a:lstStyle/>
          <a:p>
            <a:r>
              <a:rPr lang="en-US" sz="2400" dirty="0"/>
              <a:t>¿</a:t>
            </a:r>
            <a:r>
              <a:rPr lang="en-US" sz="2400" dirty="0" err="1"/>
              <a:t>Cuál</a:t>
            </a:r>
            <a:r>
              <a:rPr lang="en-US" sz="2400" dirty="0"/>
              <a:t> es </a:t>
            </a:r>
            <a:r>
              <a:rPr lang="en-US" sz="2400" dirty="0" err="1"/>
              <a:t>el</a:t>
            </a:r>
            <a:r>
              <a:rPr lang="en-US" sz="2400" dirty="0"/>
              <a:t> </a:t>
            </a:r>
            <a:r>
              <a:rPr lang="en-US" sz="2400" dirty="0" err="1"/>
              <a:t>problema</a:t>
            </a:r>
            <a:r>
              <a:rPr lang="en-US" sz="2400" dirty="0"/>
              <a:t> </a:t>
            </a:r>
            <a:r>
              <a:rPr lang="en-US" sz="2400" dirty="0" err="1"/>
              <a:t>más</a:t>
            </a:r>
            <a:r>
              <a:rPr lang="en-US" sz="2400" dirty="0"/>
              <a:t> </a:t>
            </a:r>
            <a:r>
              <a:rPr lang="en-US" sz="2400" dirty="0" err="1"/>
              <a:t>crítico</a:t>
            </a:r>
            <a:r>
              <a:rPr lang="en-US" sz="2400" dirty="0"/>
              <a:t> </a:t>
            </a:r>
            <a:r>
              <a:rPr lang="en-US" sz="2400" dirty="0" err="1"/>
              <a:t>que</a:t>
            </a:r>
            <a:r>
              <a:rPr lang="en-US" sz="2400" dirty="0"/>
              <a:t> </a:t>
            </a:r>
            <a:r>
              <a:rPr lang="en-US" sz="2400" dirty="0" err="1"/>
              <a:t>enfrentan</a:t>
            </a:r>
            <a:r>
              <a:rPr lang="en-US" sz="2400" dirty="0"/>
              <a:t> hoy?</a:t>
            </a:r>
          </a:p>
          <a:p>
            <a:endParaRPr lang="en-US" sz="2400" dirty="0"/>
          </a:p>
        </p:txBody>
      </p:sp>
    </p:spTree>
    <p:extLst>
      <p:ext uri="{BB962C8B-B14F-4D97-AF65-F5344CB8AC3E}">
        <p14:creationId xmlns:p14="http://schemas.microsoft.com/office/powerpoint/2010/main" val="365201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F049B-7393-64DF-F55A-88FA2150402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C78FBDE-8FD1-B9AD-40C1-EB9402C93216}"/>
              </a:ext>
            </a:extLst>
          </p:cNvPr>
          <p:cNvSpPr>
            <a:spLocks noGrp="1"/>
          </p:cNvSpPr>
          <p:nvPr>
            <p:ph type="ctrTitle"/>
          </p:nvPr>
        </p:nvSpPr>
        <p:spPr>
          <a:xfrm>
            <a:off x="443379" y="2401898"/>
            <a:ext cx="11021334" cy="923330"/>
          </a:xfrm>
        </p:spPr>
        <p:txBody>
          <a:bodyPr>
            <a:normAutofit/>
          </a:bodyPr>
          <a:lstStyle/>
          <a:p>
            <a:r>
              <a:rPr lang="es-MX" sz="5400" dirty="0">
                <a:latin typeface="Amazon Ember" panose="020B0603020204020204" pitchFamily="34" charset="0"/>
                <a:ea typeface="Amazon Ember" panose="020B0603020204020204" pitchFamily="34" charset="0"/>
                <a:cs typeface="Amazon Ember" panose="020B0603020204020204" pitchFamily="34" charset="0"/>
              </a:rPr>
              <a:t>¡Gracias! </a:t>
            </a:r>
            <a:r>
              <a:rPr lang="es-MX" dirty="0">
                <a:latin typeface="Amazon Ember" panose="020B0603020204020204" pitchFamily="34" charset="0"/>
                <a:ea typeface="Amazon Ember" panose="020B0603020204020204" pitchFamily="34" charset="0"/>
                <a:cs typeface="Amazon Ember" panose="020B0603020204020204" pitchFamily="34" charset="0"/>
              </a:rPr>
              <a:t>			</a:t>
            </a:r>
          </a:p>
        </p:txBody>
      </p:sp>
      <p:sp>
        <p:nvSpPr>
          <p:cNvPr id="4" name="Marcador de texto 3">
            <a:extLst>
              <a:ext uri="{FF2B5EF4-FFF2-40B4-BE49-F238E27FC236}">
                <a16:creationId xmlns:a16="http://schemas.microsoft.com/office/drawing/2014/main" id="{2419C984-218E-B956-6C74-B247B5D49DBF}"/>
              </a:ext>
            </a:extLst>
          </p:cNvPr>
          <p:cNvSpPr>
            <a:spLocks noGrp="1"/>
          </p:cNvSpPr>
          <p:nvPr>
            <p:ph type="body" sz="quarter" idx="11"/>
          </p:nvPr>
        </p:nvSpPr>
        <p:spPr>
          <a:xfrm>
            <a:off x="609597" y="3628500"/>
            <a:ext cx="3797302" cy="369332"/>
          </a:xfrm>
        </p:spPr>
        <p:txBody>
          <a:bodyPr/>
          <a:lstStyle/>
          <a:p>
            <a:r>
              <a:rPr lang="es-MX" dirty="0">
                <a:latin typeface="Amazon Ember" panose="020B0603020204020204" pitchFamily="34" charset="0"/>
                <a:ea typeface="Amazon Ember" panose="020B0603020204020204" pitchFamily="34" charset="0"/>
                <a:cs typeface="Amazon Ember" panose="020B0603020204020204" pitchFamily="34" charset="0"/>
              </a:rPr>
              <a:t>Fernando Carvalho Chaves</a:t>
            </a:r>
          </a:p>
        </p:txBody>
      </p:sp>
      <p:sp>
        <p:nvSpPr>
          <p:cNvPr id="5" name="Marcador de texto 4">
            <a:extLst>
              <a:ext uri="{FF2B5EF4-FFF2-40B4-BE49-F238E27FC236}">
                <a16:creationId xmlns:a16="http://schemas.microsoft.com/office/drawing/2014/main" id="{BDB4FC0D-8072-9926-F5E0-72925A0248BA}"/>
              </a:ext>
            </a:extLst>
          </p:cNvPr>
          <p:cNvSpPr>
            <a:spLocks noGrp="1"/>
          </p:cNvSpPr>
          <p:nvPr>
            <p:ph type="body" sz="quarter" idx="12"/>
          </p:nvPr>
        </p:nvSpPr>
        <p:spPr>
          <a:xfrm>
            <a:off x="609597" y="3969218"/>
            <a:ext cx="6328647" cy="663771"/>
          </a:xfrm>
        </p:spPr>
        <p:txBody>
          <a:bodyPr/>
          <a:lstStyle/>
          <a:p>
            <a:pPr>
              <a:spcAft>
                <a:spcPts val="0"/>
              </a:spcAft>
            </a:pPr>
            <a:r>
              <a:rPr lang="es-MX" dirty="0">
                <a:solidFill>
                  <a:srgbClr val="41B1E8"/>
                </a:solidFill>
                <a:latin typeface="Amazon Ember" panose="020B0603020204020204" pitchFamily="34" charset="0"/>
                <a:ea typeface="Amazon Ember" panose="020B0603020204020204" pitchFamily="34" charset="0"/>
                <a:cs typeface="Amazon Ember" panose="020B0603020204020204" pitchFamily="34" charset="0"/>
                <a:hlinkClick r:id="rId2"/>
              </a:rPr>
              <a:t>fechaves@amazon.com</a:t>
            </a:r>
            <a:r>
              <a:rPr lang="es-MX" dirty="0">
                <a:solidFill>
                  <a:srgbClr val="41B1E8"/>
                </a:solidFill>
                <a:latin typeface="Amazon Ember" panose="020B0603020204020204" pitchFamily="34" charset="0"/>
                <a:ea typeface="Amazon Ember" panose="020B0603020204020204" pitchFamily="34" charset="0"/>
                <a:cs typeface="Amazon Ember" panose="020B0603020204020204" pitchFamily="34" charset="0"/>
              </a:rPr>
              <a:t> </a:t>
            </a:r>
            <a:endParaRPr lang="es-MX" dirty="0">
              <a:latin typeface="Amazon Ember" panose="020B0603020204020204" pitchFamily="34" charset="0"/>
              <a:ea typeface="Amazon Ember" panose="020B0603020204020204" pitchFamily="34" charset="0"/>
              <a:cs typeface="Amazon Ember" panose="020B0603020204020204" pitchFamily="34" charset="0"/>
            </a:endParaRPr>
          </a:p>
          <a:p>
            <a:pPr>
              <a:spcAft>
                <a:spcPts val="0"/>
              </a:spcAft>
            </a:pPr>
            <a:endParaRPr lang="es-MX" dirty="0">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60227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1588" y="0"/>
            <a:ext cx="12188952" cy="54864"/>
          </a:xfrm>
          <a:prstGeom prst="rect">
            <a:avLst/>
          </a:prstGeom>
          <a:solidFill>
            <a:srgbClr val="00BFA5"/>
          </a:solidFill>
          <a:ln/>
        </p:spPr>
        <p:txBody>
          <a:bodyPr/>
          <a:lstStyle/>
          <a:p>
            <a:endParaRPr lang="es-ES_tradnl" noProof="1"/>
          </a:p>
        </p:txBody>
      </p:sp>
      <p:sp>
        <p:nvSpPr>
          <p:cNvPr id="3" name="Text 1"/>
          <p:cNvSpPr/>
          <p:nvPr/>
        </p:nvSpPr>
        <p:spPr>
          <a:xfrm>
            <a:off x="550228" y="274320"/>
            <a:ext cx="10972800" cy="640080"/>
          </a:xfrm>
          <a:prstGeom prst="rect">
            <a:avLst/>
          </a:prstGeom>
          <a:noFill/>
          <a:ln/>
        </p:spPr>
        <p:txBody>
          <a:bodyPr wrap="square" rtlCol="0" anchor="ctr"/>
          <a:lstStyle/>
          <a:p>
            <a:r>
              <a:rPr lang="es-ES_tradnl" sz="3400" noProof="1">
                <a:solidFill>
                  <a:srgbClr val="FFFFFF"/>
                </a:solidFill>
                <a:latin typeface="Trebuchet MS" pitchFamily="34" charset="0"/>
                <a:ea typeface="Trebuchet MS" pitchFamily="34" charset="-122"/>
                <a:cs typeface="Trebuchet MS" pitchFamily="34" charset="-120"/>
              </a:rPr>
              <a:t>Transformación Digital en México: El Momento es Ahora</a:t>
            </a:r>
          </a:p>
        </p:txBody>
      </p:sp>
      <p:sp>
        <p:nvSpPr>
          <p:cNvPr id="4" name="Text 2"/>
          <p:cNvSpPr/>
          <p:nvPr/>
        </p:nvSpPr>
        <p:spPr>
          <a:xfrm>
            <a:off x="550228" y="868680"/>
            <a:ext cx="9144000" cy="365760"/>
          </a:xfrm>
          <a:prstGeom prst="rect">
            <a:avLst/>
          </a:prstGeom>
          <a:noFill/>
          <a:ln/>
        </p:spPr>
        <p:txBody>
          <a:bodyPr wrap="square" rtlCol="0" anchor="ctr"/>
          <a:lstStyle/>
          <a:p>
            <a:r>
              <a:rPr lang="es-ES_tradnl" sz="1600" i="1" noProof="1">
                <a:solidFill>
                  <a:srgbClr val="90A4AE"/>
                </a:solidFill>
                <a:latin typeface="Calibri" pitchFamily="34" charset="0"/>
                <a:ea typeface="Calibri" pitchFamily="34" charset="-122"/>
                <a:cs typeface="Calibri" pitchFamily="34" charset="-120"/>
              </a:rPr>
              <a:t>Datos clave del ecosistema mexicano</a:t>
            </a:r>
            <a:endParaRPr lang="es-ES_tradnl" sz="1600" noProof="1"/>
          </a:p>
        </p:txBody>
      </p:sp>
      <p:sp>
        <p:nvSpPr>
          <p:cNvPr id="5" name="Shape 3"/>
          <p:cNvSpPr/>
          <p:nvPr/>
        </p:nvSpPr>
        <p:spPr>
          <a:xfrm>
            <a:off x="550228" y="1463040"/>
            <a:ext cx="3474720" cy="2103120"/>
          </a:xfrm>
          <a:prstGeom prst="roundRect">
            <a:avLst>
              <a:gd name="adj" fmla="val 2174"/>
            </a:avLst>
          </a:prstGeom>
          <a:solidFill>
            <a:srgbClr val="161B22"/>
          </a:solidFill>
          <a:ln w="19050">
            <a:solidFill>
              <a:srgbClr val="00BFA5"/>
            </a:solidFill>
            <a:prstDash val="solid"/>
          </a:ln>
        </p:spPr>
        <p:txBody>
          <a:bodyPr/>
          <a:lstStyle/>
          <a:p>
            <a:endParaRPr lang="es-ES_tradnl" noProof="1"/>
          </a:p>
        </p:txBody>
      </p:sp>
      <p:sp>
        <p:nvSpPr>
          <p:cNvPr id="6" name="Text 4"/>
          <p:cNvSpPr/>
          <p:nvPr/>
        </p:nvSpPr>
        <p:spPr>
          <a:xfrm>
            <a:off x="733108" y="1600200"/>
            <a:ext cx="3108960" cy="777240"/>
          </a:xfrm>
          <a:prstGeom prst="rect">
            <a:avLst/>
          </a:prstGeom>
          <a:noFill/>
          <a:ln/>
        </p:spPr>
        <p:txBody>
          <a:bodyPr wrap="square" rtlCol="0" anchor="ctr"/>
          <a:lstStyle/>
          <a:p>
            <a:pPr algn="ctr"/>
            <a:r>
              <a:rPr lang="es-ES_tradnl" sz="5200" noProof="1">
                <a:solidFill>
                  <a:srgbClr val="00BFA5"/>
                </a:solidFill>
                <a:latin typeface="Trebuchet MS" pitchFamily="34" charset="0"/>
                <a:ea typeface="Trebuchet MS" pitchFamily="34" charset="-122"/>
                <a:cs typeface="Trebuchet MS" pitchFamily="34" charset="-120"/>
              </a:rPr>
              <a:t>38%</a:t>
            </a:r>
            <a:endParaRPr lang="es-ES_tradnl" sz="5200" noProof="1"/>
          </a:p>
        </p:txBody>
      </p:sp>
      <p:sp>
        <p:nvSpPr>
          <p:cNvPr id="7" name="Text 5"/>
          <p:cNvSpPr/>
          <p:nvPr/>
        </p:nvSpPr>
        <p:spPr>
          <a:xfrm>
            <a:off x="733108" y="2377440"/>
            <a:ext cx="3108960" cy="640080"/>
          </a:xfrm>
          <a:prstGeom prst="rect">
            <a:avLst/>
          </a:prstGeom>
          <a:noFill/>
          <a:ln/>
        </p:spPr>
        <p:txBody>
          <a:bodyPr wrap="square" rtlCol="0" anchor="t"/>
          <a:lstStyle/>
          <a:p>
            <a:pPr algn="ctr"/>
            <a:r>
              <a:rPr lang="es-ES_tradnl" noProof="1">
                <a:solidFill>
                  <a:srgbClr val="FFFFFF"/>
                </a:solidFill>
                <a:latin typeface="Calibri" pitchFamily="34" charset="0"/>
                <a:ea typeface="Calibri" pitchFamily="34" charset="-122"/>
                <a:cs typeface="Calibri" pitchFamily="34" charset="-120"/>
              </a:rPr>
              <a:t>de empresas mexicanas</a:t>
            </a:r>
            <a:endParaRPr lang="es-ES_tradnl" noProof="1"/>
          </a:p>
          <a:p>
            <a:pPr algn="ctr"/>
            <a:r>
              <a:rPr lang="es-ES_tradnl" noProof="1">
                <a:solidFill>
                  <a:srgbClr val="FFFFFF"/>
                </a:solidFill>
                <a:latin typeface="Calibri" pitchFamily="34" charset="0"/>
                <a:ea typeface="Calibri" pitchFamily="34" charset="-122"/>
                <a:cs typeface="Calibri" pitchFamily="34" charset="-120"/>
              </a:rPr>
              <a:t>ya adoptan IA</a:t>
            </a:r>
            <a:endParaRPr lang="es-ES_tradnl" noProof="1"/>
          </a:p>
        </p:txBody>
      </p:sp>
      <p:sp>
        <p:nvSpPr>
          <p:cNvPr id="8" name="Text 6"/>
          <p:cNvSpPr/>
          <p:nvPr/>
        </p:nvSpPr>
        <p:spPr>
          <a:xfrm>
            <a:off x="733108" y="2971800"/>
            <a:ext cx="3108960" cy="457200"/>
          </a:xfrm>
          <a:prstGeom prst="rect">
            <a:avLst/>
          </a:prstGeom>
          <a:noFill/>
          <a:ln/>
        </p:spPr>
        <p:txBody>
          <a:bodyPr wrap="square" rtlCol="0" anchor="t"/>
          <a:lstStyle/>
          <a:p>
            <a:pPr algn="ctr"/>
            <a:r>
              <a:rPr lang="es-ES_tradnl" sz="1600" noProof="1">
                <a:solidFill>
                  <a:srgbClr val="90A4AE"/>
                </a:solidFill>
                <a:latin typeface="Calibri" pitchFamily="34" charset="0"/>
                <a:ea typeface="Calibri" pitchFamily="34" charset="-122"/>
                <a:cs typeface="Calibri" pitchFamily="34" charset="-120"/>
              </a:rPr>
              <a:t>(mas de 2 millones - crecimiento del 31% YoY)</a:t>
            </a:r>
            <a:endParaRPr lang="es-ES_tradnl" sz="1600" noProof="1"/>
          </a:p>
        </p:txBody>
      </p:sp>
      <p:sp>
        <p:nvSpPr>
          <p:cNvPr id="9" name="Shape 7"/>
          <p:cNvSpPr/>
          <p:nvPr/>
        </p:nvSpPr>
        <p:spPr>
          <a:xfrm>
            <a:off x="4344988" y="1463040"/>
            <a:ext cx="3474720" cy="2103120"/>
          </a:xfrm>
          <a:prstGeom prst="roundRect">
            <a:avLst>
              <a:gd name="adj" fmla="val 2174"/>
            </a:avLst>
          </a:prstGeom>
          <a:solidFill>
            <a:srgbClr val="161B22"/>
          </a:solidFill>
          <a:ln w="19050">
            <a:solidFill>
              <a:srgbClr val="7C4DFF"/>
            </a:solidFill>
            <a:prstDash val="solid"/>
          </a:ln>
        </p:spPr>
        <p:txBody>
          <a:bodyPr/>
          <a:lstStyle/>
          <a:p>
            <a:endParaRPr lang="es-ES_tradnl" noProof="1"/>
          </a:p>
        </p:txBody>
      </p:sp>
      <p:sp>
        <p:nvSpPr>
          <p:cNvPr id="10" name="Text 8"/>
          <p:cNvSpPr/>
          <p:nvPr/>
        </p:nvSpPr>
        <p:spPr>
          <a:xfrm>
            <a:off x="4527868" y="1600200"/>
            <a:ext cx="3108960" cy="777240"/>
          </a:xfrm>
          <a:prstGeom prst="rect">
            <a:avLst/>
          </a:prstGeom>
          <a:noFill/>
          <a:ln/>
        </p:spPr>
        <p:txBody>
          <a:bodyPr wrap="square" rtlCol="0" anchor="ctr"/>
          <a:lstStyle/>
          <a:p>
            <a:pPr algn="ctr"/>
            <a:r>
              <a:rPr lang="es-ES_tradnl" sz="5200" noProof="1">
                <a:solidFill>
                  <a:srgbClr val="7C4DFF"/>
                </a:solidFill>
                <a:latin typeface="Trebuchet MS" pitchFamily="34" charset="0"/>
                <a:ea typeface="Trebuchet MS" pitchFamily="34" charset="-122"/>
                <a:cs typeface="Trebuchet MS" pitchFamily="34" charset="-120"/>
              </a:rPr>
              <a:t>83%</a:t>
            </a:r>
            <a:endParaRPr lang="es-ES_tradnl" sz="5200" noProof="1"/>
          </a:p>
        </p:txBody>
      </p:sp>
      <p:sp>
        <p:nvSpPr>
          <p:cNvPr id="11" name="Text 9"/>
          <p:cNvSpPr/>
          <p:nvPr/>
        </p:nvSpPr>
        <p:spPr>
          <a:xfrm>
            <a:off x="4527868" y="2377440"/>
            <a:ext cx="3108960" cy="640080"/>
          </a:xfrm>
          <a:prstGeom prst="rect">
            <a:avLst/>
          </a:prstGeom>
          <a:noFill/>
          <a:ln/>
        </p:spPr>
        <p:txBody>
          <a:bodyPr wrap="square" rtlCol="0" anchor="t"/>
          <a:lstStyle/>
          <a:p>
            <a:pPr algn="ctr"/>
            <a:r>
              <a:rPr lang="es-ES_tradnl" sz="1600" noProof="1">
                <a:solidFill>
                  <a:srgbClr val="FFFFFF"/>
                </a:solidFill>
                <a:latin typeface="Calibri" pitchFamily="34" charset="0"/>
                <a:ea typeface="Calibri" pitchFamily="34" charset="-122"/>
                <a:cs typeface="Calibri" pitchFamily="34" charset="-120"/>
              </a:rPr>
              <a:t>reportan aumento</a:t>
            </a:r>
            <a:endParaRPr lang="es-ES_tradnl" sz="1600" noProof="1"/>
          </a:p>
          <a:p>
            <a:pPr algn="ctr"/>
            <a:r>
              <a:rPr lang="es-ES_tradnl" sz="1600" noProof="1">
                <a:solidFill>
                  <a:srgbClr val="FFFFFF"/>
                </a:solidFill>
                <a:latin typeface="Calibri" pitchFamily="34" charset="0"/>
                <a:ea typeface="Calibri" pitchFamily="34" charset="-122"/>
                <a:cs typeface="Calibri" pitchFamily="34" charset="-120"/>
              </a:rPr>
              <a:t>de ingresos</a:t>
            </a:r>
            <a:endParaRPr lang="es-ES_tradnl" sz="1600" noProof="1"/>
          </a:p>
        </p:txBody>
      </p:sp>
      <p:sp>
        <p:nvSpPr>
          <p:cNvPr id="12" name="Text 10"/>
          <p:cNvSpPr/>
          <p:nvPr/>
        </p:nvSpPr>
        <p:spPr>
          <a:xfrm>
            <a:off x="4527868" y="2971800"/>
            <a:ext cx="3108960" cy="457200"/>
          </a:xfrm>
          <a:prstGeom prst="rect">
            <a:avLst/>
          </a:prstGeom>
          <a:noFill/>
          <a:ln/>
        </p:spPr>
        <p:txBody>
          <a:bodyPr wrap="square" rtlCol="0" anchor="t"/>
          <a:lstStyle/>
          <a:p>
            <a:pPr algn="ctr"/>
            <a:r>
              <a:rPr lang="es-ES_tradnl" sz="1600" noProof="1">
                <a:solidFill>
                  <a:srgbClr val="90A4AE"/>
                </a:solidFill>
                <a:latin typeface="Calibri" pitchFamily="34" charset="0"/>
                <a:ea typeface="Calibri" pitchFamily="34" charset="-122"/>
                <a:cs typeface="Calibri" pitchFamily="34" charset="-120"/>
              </a:rPr>
              <a:t>(promedio +16%)</a:t>
            </a:r>
            <a:endParaRPr lang="es-ES_tradnl" sz="1600" noProof="1"/>
          </a:p>
        </p:txBody>
      </p:sp>
      <p:sp>
        <p:nvSpPr>
          <p:cNvPr id="13" name="Shape 11"/>
          <p:cNvSpPr/>
          <p:nvPr/>
        </p:nvSpPr>
        <p:spPr>
          <a:xfrm>
            <a:off x="8139748" y="1463040"/>
            <a:ext cx="3474720" cy="2103120"/>
          </a:xfrm>
          <a:prstGeom prst="roundRect">
            <a:avLst>
              <a:gd name="adj" fmla="val 2174"/>
            </a:avLst>
          </a:prstGeom>
          <a:solidFill>
            <a:srgbClr val="161B22"/>
          </a:solidFill>
          <a:ln w="19050">
            <a:solidFill>
              <a:srgbClr val="2979FF"/>
            </a:solidFill>
            <a:prstDash val="solid"/>
          </a:ln>
        </p:spPr>
        <p:txBody>
          <a:bodyPr/>
          <a:lstStyle/>
          <a:p>
            <a:endParaRPr lang="es-ES_tradnl" noProof="1"/>
          </a:p>
        </p:txBody>
      </p:sp>
      <p:sp>
        <p:nvSpPr>
          <p:cNvPr id="14" name="Text 12"/>
          <p:cNvSpPr/>
          <p:nvPr/>
        </p:nvSpPr>
        <p:spPr>
          <a:xfrm>
            <a:off x="8322628" y="1600200"/>
            <a:ext cx="3108960" cy="777240"/>
          </a:xfrm>
          <a:prstGeom prst="rect">
            <a:avLst/>
          </a:prstGeom>
          <a:noFill/>
          <a:ln/>
        </p:spPr>
        <p:txBody>
          <a:bodyPr wrap="square" rtlCol="0" anchor="ctr"/>
          <a:lstStyle/>
          <a:p>
            <a:pPr algn="ctr"/>
            <a:r>
              <a:rPr lang="es-ES_tradnl" sz="5200" noProof="1">
                <a:solidFill>
                  <a:srgbClr val="2979FF"/>
                </a:solidFill>
                <a:latin typeface="Trebuchet MS" pitchFamily="34" charset="0"/>
                <a:ea typeface="Trebuchet MS" pitchFamily="34" charset="-122"/>
                <a:cs typeface="Trebuchet MS" pitchFamily="34" charset="-120"/>
              </a:rPr>
              <a:t>88%</a:t>
            </a:r>
            <a:endParaRPr lang="es-ES_tradnl" sz="5200" noProof="1"/>
          </a:p>
        </p:txBody>
      </p:sp>
      <p:sp>
        <p:nvSpPr>
          <p:cNvPr id="15" name="Text 13"/>
          <p:cNvSpPr/>
          <p:nvPr/>
        </p:nvSpPr>
        <p:spPr>
          <a:xfrm>
            <a:off x="8322628" y="2377440"/>
            <a:ext cx="3108960" cy="640080"/>
          </a:xfrm>
          <a:prstGeom prst="rect">
            <a:avLst/>
          </a:prstGeom>
          <a:noFill/>
          <a:ln/>
        </p:spPr>
        <p:txBody>
          <a:bodyPr wrap="square" rtlCol="0" anchor="t"/>
          <a:lstStyle/>
          <a:p>
            <a:pPr algn="ctr"/>
            <a:r>
              <a:rPr lang="es-ES_tradnl" sz="1600" noProof="1">
                <a:solidFill>
                  <a:srgbClr val="FFFFFF"/>
                </a:solidFill>
                <a:latin typeface="Calibri" pitchFamily="34" charset="0"/>
                <a:ea typeface="Calibri" pitchFamily="34" charset="-122"/>
                <a:cs typeface="Calibri" pitchFamily="34" charset="-120"/>
              </a:rPr>
              <a:t>observan mejoras</a:t>
            </a:r>
            <a:endParaRPr lang="es-ES_tradnl" sz="1600" noProof="1"/>
          </a:p>
          <a:p>
            <a:pPr algn="ctr"/>
            <a:r>
              <a:rPr lang="es-ES_tradnl" sz="1600" noProof="1">
                <a:solidFill>
                  <a:srgbClr val="FFFFFF"/>
                </a:solidFill>
                <a:latin typeface="Calibri" pitchFamily="34" charset="0"/>
                <a:ea typeface="Calibri" pitchFamily="34" charset="-122"/>
                <a:cs typeface="Calibri" pitchFamily="34" charset="-120"/>
              </a:rPr>
              <a:t>significativas en productividad</a:t>
            </a:r>
            <a:endParaRPr lang="es-ES_tradnl" sz="1600" noProof="1"/>
          </a:p>
        </p:txBody>
      </p:sp>
      <p:sp>
        <p:nvSpPr>
          <p:cNvPr id="16" name="Shape 14"/>
          <p:cNvSpPr/>
          <p:nvPr/>
        </p:nvSpPr>
        <p:spPr>
          <a:xfrm>
            <a:off x="550228" y="3794760"/>
            <a:ext cx="11064240" cy="822960"/>
          </a:xfrm>
          <a:prstGeom prst="roundRect">
            <a:avLst>
              <a:gd name="adj" fmla="val 4444"/>
            </a:avLst>
          </a:prstGeom>
          <a:solidFill>
            <a:srgbClr val="1B2838"/>
          </a:solidFill>
          <a:ln/>
        </p:spPr>
        <p:txBody>
          <a:bodyPr/>
          <a:lstStyle/>
          <a:p>
            <a:endParaRPr lang="es-ES_tradnl" noProof="1"/>
          </a:p>
        </p:txBody>
      </p:sp>
      <p:sp>
        <p:nvSpPr>
          <p:cNvPr id="17" name="Text 15"/>
          <p:cNvSpPr/>
          <p:nvPr/>
        </p:nvSpPr>
        <p:spPr>
          <a:xfrm>
            <a:off x="824548" y="3886200"/>
            <a:ext cx="10515600" cy="640080"/>
          </a:xfrm>
          <a:prstGeom prst="rect">
            <a:avLst/>
          </a:prstGeom>
          <a:noFill/>
          <a:ln/>
        </p:spPr>
        <p:txBody>
          <a:bodyPr wrap="square" rtlCol="0" anchor="ctr"/>
          <a:lstStyle/>
          <a:p>
            <a:pPr algn="ctr"/>
            <a:r>
              <a:rPr lang="es-ES_tradnl" noProof="1">
                <a:solidFill>
                  <a:srgbClr val="E8EAF6"/>
                </a:solidFill>
              </a:rPr>
              <a:t>Contribucion al PIB de Mexico:  </a:t>
            </a:r>
            <a:r>
              <a:rPr lang="es-ES_tradnl" noProof="1">
                <a:solidFill>
                  <a:srgbClr val="64FFDA"/>
                </a:solidFill>
              </a:rPr>
              <a:t>US$14,250 M</a:t>
            </a:r>
            <a:r>
              <a:rPr lang="es-ES_tradnl" noProof="1">
                <a:solidFill>
                  <a:srgbClr val="90A4AE"/>
                </a:solidFill>
              </a:rPr>
              <a:t>  &gt;  </a:t>
            </a:r>
            <a:r>
              <a:rPr lang="es-ES_tradnl" noProof="1">
                <a:solidFill>
                  <a:srgbClr val="00BFA5"/>
                </a:solidFill>
              </a:rPr>
              <a:t>US$19,300 M</a:t>
            </a:r>
            <a:r>
              <a:rPr lang="es-ES_tradnl" noProof="1">
                <a:solidFill>
                  <a:srgbClr val="90A4AE"/>
                </a:solidFill>
              </a:rPr>
              <a:t>  (2023 &gt; 2030)</a:t>
            </a:r>
            <a:endParaRPr lang="es-ES_tradnl" noProof="1"/>
          </a:p>
        </p:txBody>
      </p:sp>
      <p:sp>
        <p:nvSpPr>
          <p:cNvPr id="18" name="Shape 16"/>
          <p:cNvSpPr/>
          <p:nvPr/>
        </p:nvSpPr>
        <p:spPr>
          <a:xfrm>
            <a:off x="550228" y="4800600"/>
            <a:ext cx="11064240" cy="1005840"/>
          </a:xfrm>
          <a:prstGeom prst="roundRect">
            <a:avLst>
              <a:gd name="adj" fmla="val 3636"/>
            </a:avLst>
          </a:prstGeom>
          <a:solidFill>
            <a:srgbClr val="161D26"/>
          </a:solidFill>
          <a:ln w="12700">
            <a:solidFill>
              <a:schemeClr val="accent1"/>
            </a:solidFill>
            <a:prstDash val="solid"/>
          </a:ln>
        </p:spPr>
        <p:txBody>
          <a:bodyPr/>
          <a:lstStyle/>
          <a:p>
            <a:endParaRPr lang="es-ES_tradnl" noProof="1"/>
          </a:p>
        </p:txBody>
      </p:sp>
      <p:sp>
        <p:nvSpPr>
          <p:cNvPr id="19" name="Text 17"/>
          <p:cNvSpPr/>
          <p:nvPr/>
        </p:nvSpPr>
        <p:spPr>
          <a:xfrm>
            <a:off x="915988" y="4892040"/>
            <a:ext cx="10332720" cy="457200"/>
          </a:xfrm>
          <a:prstGeom prst="rect">
            <a:avLst/>
          </a:prstGeom>
          <a:noFill/>
          <a:ln/>
        </p:spPr>
        <p:txBody>
          <a:bodyPr wrap="square" rtlCol="0" anchor="ctr"/>
          <a:lstStyle/>
          <a:p>
            <a:r>
              <a:rPr lang="es-ES_tradnl" noProof="1">
                <a:solidFill>
                  <a:schemeClr val="accent1"/>
                </a:solidFill>
              </a:rPr>
              <a:t>Solo 3% usan IA a nivel avanzado - 72% permanecen en uso basico (chatbots, automatizacion simple)</a:t>
            </a:r>
          </a:p>
        </p:txBody>
      </p:sp>
      <p:sp>
        <p:nvSpPr>
          <p:cNvPr id="20" name="Text 18"/>
          <p:cNvSpPr/>
          <p:nvPr/>
        </p:nvSpPr>
        <p:spPr>
          <a:xfrm>
            <a:off x="915988" y="5303520"/>
            <a:ext cx="10332720" cy="365760"/>
          </a:xfrm>
          <a:prstGeom prst="rect">
            <a:avLst/>
          </a:prstGeom>
          <a:noFill/>
          <a:ln/>
        </p:spPr>
        <p:txBody>
          <a:bodyPr wrap="square" rtlCol="0" anchor="ctr"/>
          <a:lstStyle/>
          <a:p>
            <a:r>
              <a:rPr lang="es-ES_tradnl" sz="1600" i="1" noProof="1">
                <a:solidFill>
                  <a:srgbClr val="90A4AE"/>
                </a:solidFill>
                <a:latin typeface="Calibri" pitchFamily="34" charset="0"/>
                <a:ea typeface="Calibri" pitchFamily="34" charset="-122"/>
                <a:cs typeface="Calibri" pitchFamily="34" charset="-120"/>
              </a:rPr>
              <a:t>Se está formando una economía de dos niveles — la acción del sector público es clave para democratizar el acceso.</a:t>
            </a:r>
            <a:endParaRPr lang="es-ES_tradnl" sz="1600"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1588" y="0"/>
            <a:ext cx="12188952" cy="54864"/>
          </a:xfrm>
          <a:prstGeom prst="rect">
            <a:avLst/>
          </a:prstGeom>
          <a:solidFill>
            <a:srgbClr val="7C4DFF"/>
          </a:solidFill>
          <a:ln/>
        </p:spPr>
        <p:txBody>
          <a:bodyPr/>
          <a:lstStyle/>
          <a:p>
            <a:endParaRPr lang="es-ES_tradnl" noProof="1"/>
          </a:p>
        </p:txBody>
      </p:sp>
      <p:sp>
        <p:nvSpPr>
          <p:cNvPr id="3" name="Text 1"/>
          <p:cNvSpPr/>
          <p:nvPr/>
        </p:nvSpPr>
        <p:spPr>
          <a:xfrm>
            <a:off x="550228" y="274320"/>
            <a:ext cx="10972800" cy="640080"/>
          </a:xfrm>
          <a:prstGeom prst="rect">
            <a:avLst/>
          </a:prstGeom>
          <a:noFill/>
          <a:ln/>
        </p:spPr>
        <p:txBody>
          <a:bodyPr wrap="square" rtlCol="0" anchor="ctr"/>
          <a:lstStyle/>
          <a:p>
            <a:r>
              <a:rPr lang="es-ES_tradnl" sz="3400" noProof="1">
                <a:solidFill>
                  <a:srgbClr val="FFFFFF"/>
                </a:solidFill>
                <a:latin typeface="Trebuchet MS" pitchFamily="34" charset="0"/>
                <a:ea typeface="Trebuchet MS" pitchFamily="34" charset="-122"/>
                <a:cs typeface="Trebuchet MS" pitchFamily="34" charset="-120"/>
              </a:rPr>
              <a:t>La desigualdad digital en aumento</a:t>
            </a:r>
            <a:endParaRPr lang="es-ES_tradnl" sz="3400" noProof="1"/>
          </a:p>
        </p:txBody>
      </p:sp>
      <p:sp>
        <p:nvSpPr>
          <p:cNvPr id="4" name="Text 2"/>
          <p:cNvSpPr/>
          <p:nvPr/>
        </p:nvSpPr>
        <p:spPr>
          <a:xfrm>
            <a:off x="550228" y="868680"/>
            <a:ext cx="9144000" cy="365760"/>
          </a:xfrm>
          <a:prstGeom prst="rect">
            <a:avLst/>
          </a:prstGeom>
          <a:noFill/>
          <a:ln/>
        </p:spPr>
        <p:txBody>
          <a:bodyPr wrap="square" rtlCol="0" anchor="ctr"/>
          <a:lstStyle/>
          <a:p>
            <a:r>
              <a:rPr lang="es-ES_tradnl" sz="1600" i="1" noProof="1">
                <a:solidFill>
                  <a:srgbClr val="90A4AE"/>
                </a:solidFill>
                <a:latin typeface="Calibri" pitchFamily="34" charset="0"/>
                <a:ea typeface="Calibri" pitchFamily="34" charset="-122"/>
                <a:cs typeface="Calibri" pitchFamily="34" charset="-120"/>
              </a:rPr>
              <a:t>Adoptar IA no es lo mismo que transformarse</a:t>
            </a:r>
            <a:endParaRPr lang="es-ES_tradnl" sz="1600" noProof="1"/>
          </a:p>
        </p:txBody>
      </p:sp>
      <p:sp>
        <p:nvSpPr>
          <p:cNvPr id="5" name="Text 3"/>
          <p:cNvSpPr/>
          <p:nvPr/>
        </p:nvSpPr>
        <p:spPr>
          <a:xfrm>
            <a:off x="550228" y="1325880"/>
            <a:ext cx="10972800" cy="365760"/>
          </a:xfrm>
          <a:prstGeom prst="rect">
            <a:avLst/>
          </a:prstGeom>
          <a:noFill/>
          <a:ln/>
        </p:spPr>
        <p:txBody>
          <a:bodyPr wrap="square" rtlCol="0" anchor="ctr"/>
          <a:lstStyle/>
          <a:p>
            <a:r>
              <a:rPr lang="es-ES_tradnl" sz="1600" noProof="1">
                <a:solidFill>
                  <a:srgbClr val="E8EAF6"/>
                </a:solidFill>
                <a:latin typeface="Calibri" pitchFamily="34" charset="0"/>
                <a:ea typeface="Calibri" pitchFamily="34" charset="-122"/>
                <a:cs typeface="Calibri" pitchFamily="34" charset="-120"/>
              </a:rPr>
              <a:t>Aunque la transformación digital se acelera en México, la mayoría de las organizaciones permanecen en niveles básicos:</a:t>
            </a:r>
            <a:endParaRPr lang="es-ES_tradnl" sz="1600" noProof="1"/>
          </a:p>
        </p:txBody>
      </p:sp>
      <p:sp>
        <p:nvSpPr>
          <p:cNvPr id="6" name="Shape 4"/>
          <p:cNvSpPr/>
          <p:nvPr/>
        </p:nvSpPr>
        <p:spPr>
          <a:xfrm>
            <a:off x="550228" y="1920240"/>
            <a:ext cx="10515600" cy="1234440"/>
          </a:xfrm>
          <a:prstGeom prst="roundRect">
            <a:avLst>
              <a:gd name="adj" fmla="val 2963"/>
            </a:avLst>
          </a:prstGeom>
          <a:solidFill>
            <a:srgbClr val="161B22"/>
          </a:solidFill>
          <a:ln w="19050">
            <a:solidFill>
              <a:srgbClr val="FF5252"/>
            </a:solidFill>
            <a:prstDash val="solid"/>
          </a:ln>
        </p:spPr>
        <p:txBody>
          <a:bodyPr/>
          <a:lstStyle/>
          <a:p>
            <a:endParaRPr lang="es-ES_tradnl" noProof="1"/>
          </a:p>
        </p:txBody>
      </p:sp>
      <p:sp>
        <p:nvSpPr>
          <p:cNvPr id="7" name="Text 5"/>
          <p:cNvSpPr/>
          <p:nvPr/>
        </p:nvSpPr>
        <p:spPr>
          <a:xfrm>
            <a:off x="824548" y="2011680"/>
            <a:ext cx="1371600" cy="1005840"/>
          </a:xfrm>
          <a:prstGeom prst="rect">
            <a:avLst/>
          </a:prstGeom>
          <a:noFill/>
          <a:ln/>
        </p:spPr>
        <p:txBody>
          <a:bodyPr wrap="square" rtlCol="0" anchor="ctr"/>
          <a:lstStyle/>
          <a:p>
            <a:pPr algn="ctr"/>
            <a:r>
              <a:rPr lang="es-ES_tradnl" sz="4200" noProof="1">
                <a:solidFill>
                  <a:srgbClr val="FF5252"/>
                </a:solidFill>
                <a:latin typeface="Trebuchet MS" pitchFamily="34" charset="0"/>
                <a:ea typeface="Trebuchet MS" pitchFamily="34" charset="-122"/>
                <a:cs typeface="Trebuchet MS" pitchFamily="34" charset="-120"/>
              </a:rPr>
              <a:t>72%</a:t>
            </a:r>
            <a:endParaRPr lang="es-ES_tradnl" sz="4200" noProof="1"/>
          </a:p>
        </p:txBody>
      </p:sp>
      <p:sp>
        <p:nvSpPr>
          <p:cNvPr id="8" name="Text 6"/>
          <p:cNvSpPr/>
          <p:nvPr/>
        </p:nvSpPr>
        <p:spPr>
          <a:xfrm>
            <a:off x="2379028" y="2057400"/>
            <a:ext cx="8229600" cy="365760"/>
          </a:xfrm>
          <a:prstGeom prst="rect">
            <a:avLst/>
          </a:prstGeom>
          <a:noFill/>
          <a:ln/>
        </p:spPr>
        <p:txBody>
          <a:bodyPr wrap="square" rtlCol="0" anchor="ctr"/>
          <a:lstStyle/>
          <a:p>
            <a:r>
              <a:rPr lang="es-ES_tradnl" noProof="1">
                <a:solidFill>
                  <a:srgbClr val="FFFFFF"/>
                </a:solidFill>
                <a:latin typeface="Trebuchet MS" pitchFamily="34" charset="0"/>
                <a:ea typeface="Trebuchet MS" pitchFamily="34" charset="-122"/>
                <a:cs typeface="Trebuchet MS" pitchFamily="34" charset="-120"/>
              </a:rPr>
              <a:t>Usos basicos</a:t>
            </a:r>
            <a:endParaRPr lang="es-ES_tradnl" noProof="1"/>
          </a:p>
        </p:txBody>
      </p:sp>
      <p:sp>
        <p:nvSpPr>
          <p:cNvPr id="9" name="Text 7"/>
          <p:cNvSpPr/>
          <p:nvPr/>
        </p:nvSpPr>
        <p:spPr>
          <a:xfrm>
            <a:off x="2379028" y="2423160"/>
            <a:ext cx="8229600" cy="457200"/>
          </a:xfrm>
          <a:prstGeom prst="rect">
            <a:avLst/>
          </a:prstGeom>
          <a:noFill/>
          <a:ln/>
        </p:spPr>
        <p:txBody>
          <a:bodyPr wrap="square" rtlCol="0" anchor="t"/>
          <a:lstStyle/>
          <a:p>
            <a:r>
              <a:rPr lang="es-ES_tradnl" sz="1600" noProof="1">
                <a:solidFill>
                  <a:srgbClr val="90A4AE"/>
                </a:solidFill>
                <a:latin typeface="Calibri" pitchFamily="34" charset="0"/>
                <a:ea typeface="Calibri" pitchFamily="34" charset="-122"/>
                <a:cs typeface="Calibri" pitchFamily="34" charset="-120"/>
              </a:rPr>
              <a:t>Ganancias incrementales, eficiencia y automatizacion de procesos rutinarios.</a:t>
            </a:r>
          </a:p>
          <a:p>
            <a:r>
              <a:rPr lang="es-ES_tradnl" sz="1600" noProof="1">
                <a:solidFill>
                  <a:srgbClr val="90A4AE"/>
                </a:solidFill>
                <a:latin typeface="Calibri" pitchFamily="34" charset="0"/>
                <a:ea typeface="Calibri" pitchFamily="34" charset="-122"/>
                <a:cs typeface="Calibri" pitchFamily="34" charset="-120"/>
              </a:rPr>
              <a:t>Uso de chatbots publicos y soluciones pre-construidas.</a:t>
            </a:r>
            <a:endParaRPr lang="es-ES_tradnl" sz="1600" noProof="1"/>
          </a:p>
        </p:txBody>
      </p:sp>
      <p:sp>
        <p:nvSpPr>
          <p:cNvPr id="10" name="Shape 8"/>
          <p:cNvSpPr/>
          <p:nvPr/>
        </p:nvSpPr>
        <p:spPr>
          <a:xfrm>
            <a:off x="550228" y="3337560"/>
            <a:ext cx="7772400" cy="1234440"/>
          </a:xfrm>
          <a:prstGeom prst="roundRect">
            <a:avLst>
              <a:gd name="adj" fmla="val 2963"/>
            </a:avLst>
          </a:prstGeom>
          <a:solidFill>
            <a:srgbClr val="161B22"/>
          </a:solidFill>
          <a:ln w="19050">
            <a:solidFill>
              <a:srgbClr val="2979FF"/>
            </a:solidFill>
            <a:prstDash val="solid"/>
          </a:ln>
        </p:spPr>
        <p:txBody>
          <a:bodyPr/>
          <a:lstStyle/>
          <a:p>
            <a:endParaRPr lang="es-ES_tradnl" noProof="1"/>
          </a:p>
        </p:txBody>
      </p:sp>
      <p:sp>
        <p:nvSpPr>
          <p:cNvPr id="11" name="Text 9"/>
          <p:cNvSpPr/>
          <p:nvPr/>
        </p:nvSpPr>
        <p:spPr>
          <a:xfrm>
            <a:off x="824548" y="3429000"/>
            <a:ext cx="1371600" cy="1005840"/>
          </a:xfrm>
          <a:prstGeom prst="rect">
            <a:avLst/>
          </a:prstGeom>
          <a:noFill/>
          <a:ln/>
        </p:spPr>
        <p:txBody>
          <a:bodyPr wrap="square" rtlCol="0" anchor="ctr"/>
          <a:lstStyle/>
          <a:p>
            <a:pPr algn="ctr"/>
            <a:r>
              <a:rPr lang="es-ES_tradnl" sz="4200" noProof="1">
                <a:solidFill>
                  <a:srgbClr val="2979FF"/>
                </a:solidFill>
                <a:latin typeface="Trebuchet MS" pitchFamily="34" charset="0"/>
                <a:ea typeface="Trebuchet MS" pitchFamily="34" charset="-122"/>
                <a:cs typeface="Trebuchet MS" pitchFamily="34" charset="-120"/>
              </a:rPr>
              <a:t>16%</a:t>
            </a:r>
            <a:endParaRPr lang="es-ES_tradnl" sz="4200" noProof="1"/>
          </a:p>
        </p:txBody>
      </p:sp>
      <p:sp>
        <p:nvSpPr>
          <p:cNvPr id="12" name="Text 10"/>
          <p:cNvSpPr/>
          <p:nvPr/>
        </p:nvSpPr>
        <p:spPr>
          <a:xfrm>
            <a:off x="2379028" y="3474720"/>
            <a:ext cx="5486400" cy="365760"/>
          </a:xfrm>
          <a:prstGeom prst="rect">
            <a:avLst/>
          </a:prstGeom>
          <a:noFill/>
          <a:ln/>
        </p:spPr>
        <p:txBody>
          <a:bodyPr wrap="square" rtlCol="0" anchor="ctr"/>
          <a:lstStyle/>
          <a:p>
            <a:r>
              <a:rPr lang="es-ES_tradnl" noProof="1">
                <a:solidFill>
                  <a:srgbClr val="FFFFFF"/>
                </a:solidFill>
                <a:latin typeface="Trebuchet MS" pitchFamily="34" charset="0"/>
                <a:ea typeface="Trebuchet MS" pitchFamily="34" charset="-122"/>
                <a:cs typeface="Trebuchet MS" pitchFamily="34" charset="-120"/>
              </a:rPr>
              <a:t>Fase intermedia</a:t>
            </a:r>
            <a:endParaRPr lang="es-ES_tradnl" noProof="1"/>
          </a:p>
        </p:txBody>
      </p:sp>
      <p:sp>
        <p:nvSpPr>
          <p:cNvPr id="13" name="Text 11"/>
          <p:cNvSpPr/>
          <p:nvPr/>
        </p:nvSpPr>
        <p:spPr>
          <a:xfrm>
            <a:off x="2379028" y="3840480"/>
            <a:ext cx="5486400" cy="457200"/>
          </a:xfrm>
          <a:prstGeom prst="rect">
            <a:avLst/>
          </a:prstGeom>
          <a:noFill/>
          <a:ln/>
        </p:spPr>
        <p:txBody>
          <a:bodyPr wrap="square" rtlCol="0" anchor="t"/>
          <a:lstStyle/>
          <a:p>
            <a:r>
              <a:rPr lang="es-ES_tradnl" sz="1600" noProof="1">
                <a:solidFill>
                  <a:srgbClr val="90A4AE"/>
                </a:solidFill>
                <a:latin typeface="Calibri" pitchFamily="34" charset="0"/>
                <a:ea typeface="Calibri" pitchFamily="34" charset="-122"/>
                <a:cs typeface="Calibri" pitchFamily="34" charset="-120"/>
              </a:rPr>
              <a:t>Integración de IA en múltiples funciones del negocio. Innovación en experiencia del cliente.</a:t>
            </a:r>
            <a:endParaRPr lang="es-ES_tradnl" sz="1600" noProof="1"/>
          </a:p>
        </p:txBody>
      </p:sp>
      <p:sp>
        <p:nvSpPr>
          <p:cNvPr id="14" name="Shape 12"/>
          <p:cNvSpPr/>
          <p:nvPr/>
        </p:nvSpPr>
        <p:spPr>
          <a:xfrm>
            <a:off x="550227" y="4754880"/>
            <a:ext cx="5804077" cy="1371600"/>
          </a:xfrm>
          <a:prstGeom prst="roundRect">
            <a:avLst>
              <a:gd name="adj" fmla="val 2963"/>
            </a:avLst>
          </a:prstGeom>
          <a:solidFill>
            <a:srgbClr val="161B22"/>
          </a:solidFill>
          <a:ln w="19050">
            <a:solidFill>
              <a:srgbClr val="00BFA5"/>
            </a:solidFill>
            <a:prstDash val="solid"/>
          </a:ln>
        </p:spPr>
        <p:txBody>
          <a:bodyPr/>
          <a:lstStyle/>
          <a:p>
            <a:endParaRPr lang="es-ES_tradnl" noProof="1"/>
          </a:p>
        </p:txBody>
      </p:sp>
      <p:sp>
        <p:nvSpPr>
          <p:cNvPr id="15" name="Text 13"/>
          <p:cNvSpPr/>
          <p:nvPr/>
        </p:nvSpPr>
        <p:spPr>
          <a:xfrm>
            <a:off x="824548" y="4846320"/>
            <a:ext cx="1371600" cy="1005840"/>
          </a:xfrm>
          <a:prstGeom prst="rect">
            <a:avLst/>
          </a:prstGeom>
          <a:noFill/>
          <a:ln/>
        </p:spPr>
        <p:txBody>
          <a:bodyPr wrap="square" rtlCol="0" anchor="ctr"/>
          <a:lstStyle/>
          <a:p>
            <a:pPr algn="ctr"/>
            <a:r>
              <a:rPr lang="es-ES_tradnl" sz="4200" noProof="1">
                <a:solidFill>
                  <a:srgbClr val="00BFA5"/>
                </a:solidFill>
                <a:latin typeface="Trebuchet MS" pitchFamily="34" charset="0"/>
                <a:ea typeface="Trebuchet MS" pitchFamily="34" charset="-122"/>
                <a:cs typeface="Trebuchet MS" pitchFamily="34" charset="-120"/>
              </a:rPr>
              <a:t>7%</a:t>
            </a:r>
            <a:endParaRPr lang="es-ES_tradnl" sz="4200" noProof="1"/>
          </a:p>
        </p:txBody>
      </p:sp>
      <p:sp>
        <p:nvSpPr>
          <p:cNvPr id="16" name="Text 14"/>
          <p:cNvSpPr/>
          <p:nvPr/>
        </p:nvSpPr>
        <p:spPr>
          <a:xfrm>
            <a:off x="2379028" y="4969530"/>
            <a:ext cx="2743200" cy="365760"/>
          </a:xfrm>
          <a:prstGeom prst="rect">
            <a:avLst/>
          </a:prstGeom>
          <a:noFill/>
          <a:ln/>
        </p:spPr>
        <p:txBody>
          <a:bodyPr wrap="square" rtlCol="0" anchor="ctr"/>
          <a:lstStyle/>
          <a:p>
            <a:r>
              <a:rPr lang="es-ES_tradnl" noProof="1">
                <a:solidFill>
                  <a:srgbClr val="FFFFFF"/>
                </a:solidFill>
                <a:latin typeface="Trebuchet MS" pitchFamily="34" charset="0"/>
                <a:ea typeface="Trebuchet MS" pitchFamily="34" charset="-122"/>
                <a:cs typeface="Trebuchet MS" pitchFamily="34" charset="-120"/>
              </a:rPr>
              <a:t>Etapa transformadora</a:t>
            </a:r>
            <a:endParaRPr lang="es-ES_tradnl" noProof="1"/>
          </a:p>
        </p:txBody>
      </p:sp>
      <p:sp>
        <p:nvSpPr>
          <p:cNvPr id="17" name="Text 15"/>
          <p:cNvSpPr/>
          <p:nvPr/>
        </p:nvSpPr>
        <p:spPr>
          <a:xfrm>
            <a:off x="2379028" y="5257800"/>
            <a:ext cx="3716972" cy="457200"/>
          </a:xfrm>
          <a:prstGeom prst="rect">
            <a:avLst/>
          </a:prstGeom>
          <a:noFill/>
          <a:ln/>
        </p:spPr>
        <p:txBody>
          <a:bodyPr wrap="square" rtlCol="0" anchor="t"/>
          <a:lstStyle/>
          <a:p>
            <a:r>
              <a:rPr lang="es-ES_tradnl" sz="1600" noProof="1">
                <a:solidFill>
                  <a:srgbClr val="90A4AE"/>
                </a:solidFill>
                <a:latin typeface="Calibri" pitchFamily="34" charset="0"/>
                <a:ea typeface="Calibri" pitchFamily="34" charset="-122"/>
                <a:cs typeface="Calibri" pitchFamily="34" charset="-120"/>
              </a:rPr>
              <a:t>Sistemas de IA personalizados. Combinación de múltiples herramientas y modelos para tareas complejas.</a:t>
            </a:r>
            <a:endParaRPr lang="es-ES_tradnl" sz="1600" noProof="1"/>
          </a:p>
        </p:txBody>
      </p:sp>
      <p:sp>
        <p:nvSpPr>
          <p:cNvPr id="18" name="Text 16"/>
          <p:cNvSpPr/>
          <p:nvPr/>
        </p:nvSpPr>
        <p:spPr>
          <a:xfrm>
            <a:off x="709065" y="4772316"/>
            <a:ext cx="2743200" cy="274320"/>
          </a:xfrm>
          <a:prstGeom prst="rect">
            <a:avLst/>
          </a:prstGeom>
          <a:noFill/>
          <a:ln/>
        </p:spPr>
        <p:txBody>
          <a:bodyPr wrap="square" rtlCol="0" anchor="ctr"/>
          <a:lstStyle/>
          <a:p>
            <a:r>
              <a:rPr lang="es-ES_tradnl" sz="1000" i="1" noProof="1">
                <a:solidFill>
                  <a:srgbClr val="64FFDA"/>
                </a:solidFill>
                <a:latin typeface="Calibri" pitchFamily="34" charset="0"/>
                <a:ea typeface="Calibri" pitchFamily="34" charset="-122"/>
                <a:cs typeface="Calibri" pitchFamily="34" charset="-120"/>
              </a:rPr>
              <a:t>&gt; Solo 3% de TODAS las empresas del pais</a:t>
            </a:r>
            <a:endParaRPr lang="es-ES_tradnl" sz="1000" noProof="1"/>
          </a:p>
        </p:txBody>
      </p:sp>
      <p:sp>
        <p:nvSpPr>
          <p:cNvPr id="19" name="Text 17"/>
          <p:cNvSpPr/>
          <p:nvPr/>
        </p:nvSpPr>
        <p:spPr>
          <a:xfrm>
            <a:off x="6628625" y="5409877"/>
            <a:ext cx="5324791" cy="144522"/>
          </a:xfrm>
          <a:prstGeom prst="rect">
            <a:avLst/>
          </a:prstGeom>
          <a:noFill/>
          <a:ln/>
        </p:spPr>
        <p:txBody>
          <a:bodyPr wrap="square" rtlCol="0" anchor="ctr"/>
          <a:lstStyle/>
          <a:p>
            <a:r>
              <a:rPr lang="es-ES_tradnl" i="1" noProof="1">
                <a:solidFill>
                  <a:srgbClr val="B388FF"/>
                </a:solidFill>
                <a:latin typeface="Calibri" pitchFamily="34" charset="0"/>
                <a:ea typeface="Calibri" pitchFamily="34" charset="-122"/>
                <a:cs typeface="Calibri" pitchFamily="34" charset="-120"/>
              </a:rPr>
              <a:t>La brecha entre adopción básica y transformación real requiere intervención del sector público.</a:t>
            </a:r>
            <a:endParaRPr lang="es-ES_tradnl" noProof="1"/>
          </a:p>
        </p:txBody>
      </p:sp>
      <p:sp>
        <p:nvSpPr>
          <p:cNvPr id="20" name="Text 18"/>
          <p:cNvSpPr/>
          <p:nvPr/>
        </p:nvSpPr>
        <p:spPr>
          <a:xfrm>
            <a:off x="550228" y="6446520"/>
            <a:ext cx="10972800" cy="274320"/>
          </a:xfrm>
          <a:prstGeom prst="rect">
            <a:avLst/>
          </a:prstGeom>
          <a:noFill/>
          <a:ln/>
        </p:spPr>
        <p:txBody>
          <a:bodyPr wrap="square" rtlCol="0" anchor="ctr"/>
          <a:lstStyle/>
          <a:p>
            <a:r>
              <a:rPr lang="es-ES_tradnl" sz="900" noProof="1">
                <a:solidFill>
                  <a:srgbClr val="546E7A"/>
                </a:solidFill>
                <a:latin typeface="Calibri" pitchFamily="34" charset="0"/>
                <a:ea typeface="Calibri" pitchFamily="34" charset="-122"/>
                <a:cs typeface="Calibri" pitchFamily="34" charset="-120"/>
              </a:rPr>
              <a:t>Fuente: Unlocking AI Potential in Mexico, 2025 (AWS / Strand Partners)</a:t>
            </a:r>
            <a:endParaRPr lang="es-ES_tradnl" sz="900"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1588" y="0"/>
            <a:ext cx="12188952" cy="54864"/>
          </a:xfrm>
          <a:prstGeom prst="rect">
            <a:avLst/>
          </a:prstGeom>
          <a:solidFill>
            <a:srgbClr val="2979FF"/>
          </a:solidFill>
          <a:ln/>
        </p:spPr>
        <p:txBody>
          <a:bodyPr/>
          <a:lstStyle/>
          <a:p>
            <a:endParaRPr lang="es-ES_tradnl" noProof="1"/>
          </a:p>
        </p:txBody>
      </p:sp>
      <p:sp>
        <p:nvSpPr>
          <p:cNvPr id="3" name="Text 1"/>
          <p:cNvSpPr/>
          <p:nvPr/>
        </p:nvSpPr>
        <p:spPr>
          <a:xfrm>
            <a:off x="550228" y="274320"/>
            <a:ext cx="10972800" cy="640080"/>
          </a:xfrm>
          <a:prstGeom prst="rect">
            <a:avLst/>
          </a:prstGeom>
          <a:noFill/>
          <a:ln/>
        </p:spPr>
        <p:txBody>
          <a:bodyPr wrap="square" rtlCol="0" anchor="ctr"/>
          <a:lstStyle/>
          <a:p>
            <a:r>
              <a:rPr lang="es-ES_tradnl" sz="3200" noProof="1">
                <a:solidFill>
                  <a:srgbClr val="FFFFFF"/>
                </a:solidFill>
                <a:latin typeface="Trebuchet MS" pitchFamily="34" charset="0"/>
                <a:ea typeface="Trebuchet MS" pitchFamily="34" charset="-122"/>
                <a:cs typeface="Trebuchet MS" pitchFamily="34" charset="-120"/>
              </a:rPr>
              <a:t>El Sector Público como Catalizador de la Adopción de IA</a:t>
            </a:r>
          </a:p>
        </p:txBody>
      </p:sp>
      <p:sp>
        <p:nvSpPr>
          <p:cNvPr id="4" name="Text 2"/>
          <p:cNvSpPr/>
          <p:nvPr/>
        </p:nvSpPr>
        <p:spPr>
          <a:xfrm>
            <a:off x="550228" y="868680"/>
            <a:ext cx="9144000" cy="365760"/>
          </a:xfrm>
          <a:prstGeom prst="rect">
            <a:avLst/>
          </a:prstGeom>
          <a:noFill/>
          <a:ln/>
        </p:spPr>
        <p:txBody>
          <a:bodyPr wrap="square" rtlCol="0" anchor="ctr"/>
          <a:lstStyle/>
          <a:p>
            <a:r>
              <a:rPr lang="es-ES_tradnl" sz="1600" i="1" noProof="1">
                <a:solidFill>
                  <a:srgbClr val="90A4AE"/>
                </a:solidFill>
                <a:latin typeface="Calibri" pitchFamily="34" charset="0"/>
                <a:ea typeface="Calibri" pitchFamily="34" charset="-122"/>
                <a:cs typeface="Calibri" pitchFamily="34" charset="-120"/>
              </a:rPr>
              <a:t>El gobierno lidera, el ecosistema sigue</a:t>
            </a:r>
            <a:endParaRPr lang="es-ES_tradnl" sz="1600" noProof="1"/>
          </a:p>
        </p:txBody>
      </p:sp>
      <p:sp>
        <p:nvSpPr>
          <p:cNvPr id="5" name="Text 3"/>
          <p:cNvSpPr/>
          <p:nvPr/>
        </p:nvSpPr>
        <p:spPr>
          <a:xfrm>
            <a:off x="550228" y="1371600"/>
            <a:ext cx="5303520" cy="411480"/>
          </a:xfrm>
          <a:prstGeom prst="rect">
            <a:avLst/>
          </a:prstGeom>
          <a:noFill/>
          <a:ln/>
        </p:spPr>
        <p:txBody>
          <a:bodyPr wrap="square" rtlCol="0" anchor="ctr"/>
          <a:lstStyle/>
          <a:p>
            <a:r>
              <a:rPr lang="es-ES_tradnl" sz="1600" noProof="1">
                <a:solidFill>
                  <a:srgbClr val="64FFDA"/>
                </a:solidFill>
                <a:latin typeface="Trebuchet MS" pitchFamily="34" charset="0"/>
                <a:ea typeface="Trebuchet MS" pitchFamily="34" charset="-122"/>
                <a:cs typeface="Trebuchet MS" pitchFamily="34" charset="-120"/>
              </a:rPr>
              <a:t>Efecto Multiplicador</a:t>
            </a:r>
            <a:endParaRPr lang="es-ES_tradnl" sz="1600" noProof="1"/>
          </a:p>
        </p:txBody>
      </p:sp>
      <p:sp>
        <p:nvSpPr>
          <p:cNvPr id="6" name="Shape 4"/>
          <p:cNvSpPr/>
          <p:nvPr/>
        </p:nvSpPr>
        <p:spPr>
          <a:xfrm>
            <a:off x="550228" y="1828800"/>
            <a:ext cx="5303520" cy="2743200"/>
          </a:xfrm>
          <a:prstGeom prst="roundRect">
            <a:avLst>
              <a:gd name="adj" fmla="val 1333"/>
            </a:avLst>
          </a:prstGeom>
          <a:solidFill>
            <a:srgbClr val="161B22"/>
          </a:solidFill>
          <a:ln w="12700">
            <a:solidFill>
              <a:srgbClr val="00BFA5"/>
            </a:solidFill>
            <a:prstDash val="solid"/>
          </a:ln>
        </p:spPr>
        <p:txBody>
          <a:bodyPr/>
          <a:lstStyle/>
          <a:p>
            <a:endParaRPr lang="es-ES_tradnl" noProof="1"/>
          </a:p>
        </p:txBody>
      </p:sp>
      <p:sp>
        <p:nvSpPr>
          <p:cNvPr id="7" name="Text 5"/>
          <p:cNvSpPr/>
          <p:nvPr/>
        </p:nvSpPr>
        <p:spPr>
          <a:xfrm>
            <a:off x="733108" y="1965960"/>
            <a:ext cx="1188720" cy="731520"/>
          </a:xfrm>
          <a:prstGeom prst="rect">
            <a:avLst/>
          </a:prstGeom>
          <a:noFill/>
          <a:ln/>
        </p:spPr>
        <p:txBody>
          <a:bodyPr wrap="square" rtlCol="0" anchor="ctr"/>
          <a:lstStyle/>
          <a:p>
            <a:pPr algn="ctr"/>
            <a:r>
              <a:rPr lang="es-ES_tradnl" sz="3000" noProof="1">
                <a:solidFill>
                  <a:srgbClr val="00BFA5"/>
                </a:solidFill>
                <a:latin typeface="Trebuchet MS" pitchFamily="34" charset="0"/>
                <a:ea typeface="Trebuchet MS" pitchFamily="34" charset="-122"/>
                <a:cs typeface="Trebuchet MS" pitchFamily="34" charset="-120"/>
              </a:rPr>
              <a:t>52%</a:t>
            </a:r>
            <a:endParaRPr lang="es-ES_tradnl" sz="3000" noProof="1"/>
          </a:p>
        </p:txBody>
      </p:sp>
      <p:sp>
        <p:nvSpPr>
          <p:cNvPr id="8" name="Text 6"/>
          <p:cNvSpPr/>
          <p:nvPr/>
        </p:nvSpPr>
        <p:spPr>
          <a:xfrm>
            <a:off x="2013268" y="2011680"/>
            <a:ext cx="3566160" cy="685800"/>
          </a:xfrm>
          <a:prstGeom prst="rect">
            <a:avLst/>
          </a:prstGeom>
          <a:noFill/>
          <a:ln/>
        </p:spPr>
        <p:txBody>
          <a:bodyPr wrap="square" rtlCol="0" anchor="ctr"/>
          <a:lstStyle/>
          <a:p>
            <a:r>
              <a:rPr lang="es-ES_tradnl" sz="1600" noProof="1">
                <a:solidFill>
                  <a:srgbClr val="E8EAF6"/>
                </a:solidFill>
                <a:latin typeface="Calibri" pitchFamily="34" charset="0"/>
                <a:ea typeface="Calibri" pitchFamily="34" charset="-122"/>
                <a:cs typeface="Calibri" pitchFamily="34" charset="-120"/>
              </a:rPr>
              <a:t>De empresas adoptan más IA cuando el sector público lidera con el ejemplo</a:t>
            </a:r>
            <a:endParaRPr lang="es-ES_tradnl" sz="1600" noProof="1"/>
          </a:p>
        </p:txBody>
      </p:sp>
      <p:sp>
        <p:nvSpPr>
          <p:cNvPr id="9" name="Text 7"/>
          <p:cNvSpPr/>
          <p:nvPr/>
        </p:nvSpPr>
        <p:spPr>
          <a:xfrm>
            <a:off x="733108" y="2834640"/>
            <a:ext cx="1188720" cy="731520"/>
          </a:xfrm>
          <a:prstGeom prst="rect">
            <a:avLst/>
          </a:prstGeom>
          <a:noFill/>
          <a:ln/>
        </p:spPr>
        <p:txBody>
          <a:bodyPr wrap="square" rtlCol="0" anchor="ctr"/>
          <a:lstStyle/>
          <a:p>
            <a:pPr algn="ctr"/>
            <a:r>
              <a:rPr lang="es-ES_tradnl" sz="3000" noProof="1">
                <a:solidFill>
                  <a:srgbClr val="00BFA5"/>
                </a:solidFill>
                <a:latin typeface="Trebuchet MS" pitchFamily="34" charset="0"/>
                <a:ea typeface="Trebuchet MS" pitchFamily="34" charset="-122"/>
                <a:cs typeface="Trebuchet MS" pitchFamily="34" charset="-120"/>
              </a:rPr>
              <a:t>60%</a:t>
            </a:r>
            <a:endParaRPr lang="es-ES_tradnl" sz="3000" noProof="1"/>
          </a:p>
        </p:txBody>
      </p:sp>
      <p:sp>
        <p:nvSpPr>
          <p:cNvPr id="10" name="Text 8"/>
          <p:cNvSpPr/>
          <p:nvPr/>
        </p:nvSpPr>
        <p:spPr>
          <a:xfrm>
            <a:off x="2013268" y="2880360"/>
            <a:ext cx="3566160" cy="685800"/>
          </a:xfrm>
          <a:prstGeom prst="rect">
            <a:avLst/>
          </a:prstGeom>
          <a:noFill/>
          <a:ln/>
        </p:spPr>
        <p:txBody>
          <a:bodyPr wrap="square" rtlCol="0" anchor="ctr"/>
          <a:lstStyle/>
          <a:p>
            <a:r>
              <a:rPr lang="es-ES_tradnl" sz="1600" noProof="1">
                <a:solidFill>
                  <a:srgbClr val="E8EAF6"/>
                </a:solidFill>
                <a:latin typeface="Calibri" pitchFamily="34" charset="0"/>
                <a:ea typeface="Calibri" pitchFamily="34" charset="-122"/>
                <a:cs typeface="Calibri" pitchFamily="34" charset="-120"/>
              </a:rPr>
              <a:t>De startups consideran la adopción gubernamental fundamental para escalar.</a:t>
            </a:r>
            <a:endParaRPr lang="es-ES_tradnl" sz="1600" noProof="1"/>
          </a:p>
        </p:txBody>
      </p:sp>
      <p:sp>
        <p:nvSpPr>
          <p:cNvPr id="11" name="Text 9"/>
          <p:cNvSpPr/>
          <p:nvPr/>
        </p:nvSpPr>
        <p:spPr>
          <a:xfrm>
            <a:off x="733108" y="3703320"/>
            <a:ext cx="1188720" cy="731520"/>
          </a:xfrm>
          <a:prstGeom prst="rect">
            <a:avLst/>
          </a:prstGeom>
          <a:noFill/>
          <a:ln/>
        </p:spPr>
        <p:txBody>
          <a:bodyPr wrap="square" rtlCol="0" anchor="ctr"/>
          <a:lstStyle/>
          <a:p>
            <a:pPr algn="ctr"/>
            <a:r>
              <a:rPr lang="es-ES_tradnl" sz="3000" noProof="1">
                <a:solidFill>
                  <a:srgbClr val="00BFA5"/>
                </a:solidFill>
                <a:latin typeface="Trebuchet MS" pitchFamily="34" charset="0"/>
                <a:ea typeface="Trebuchet MS" pitchFamily="34" charset="-122"/>
                <a:cs typeface="Trebuchet MS" pitchFamily="34" charset="-120"/>
              </a:rPr>
              <a:t>+31%</a:t>
            </a:r>
            <a:endParaRPr lang="es-ES_tradnl" sz="3000" noProof="1"/>
          </a:p>
        </p:txBody>
      </p:sp>
      <p:sp>
        <p:nvSpPr>
          <p:cNvPr id="12" name="Text 10"/>
          <p:cNvSpPr/>
          <p:nvPr/>
        </p:nvSpPr>
        <p:spPr>
          <a:xfrm>
            <a:off x="2013268" y="3749040"/>
            <a:ext cx="3566160" cy="685800"/>
          </a:xfrm>
          <a:prstGeom prst="rect">
            <a:avLst/>
          </a:prstGeom>
          <a:noFill/>
          <a:ln/>
        </p:spPr>
        <p:txBody>
          <a:bodyPr wrap="square" rtlCol="0" anchor="ctr"/>
          <a:lstStyle/>
          <a:p>
            <a:r>
              <a:rPr lang="es-ES_tradnl" sz="1600" noProof="1">
                <a:solidFill>
                  <a:srgbClr val="E8EAF6"/>
                </a:solidFill>
                <a:latin typeface="Calibri" pitchFamily="34" charset="0"/>
                <a:ea typeface="Calibri" pitchFamily="34" charset="-122"/>
                <a:cs typeface="Calibri" pitchFamily="34" charset="-120"/>
              </a:rPr>
              <a:t>Tasa de crecimiento anual en adopción de IA.</a:t>
            </a:r>
            <a:endParaRPr lang="es-ES_tradnl" sz="1600" noProof="1"/>
          </a:p>
        </p:txBody>
      </p:sp>
      <p:sp>
        <p:nvSpPr>
          <p:cNvPr id="13" name="Text 11"/>
          <p:cNvSpPr/>
          <p:nvPr/>
        </p:nvSpPr>
        <p:spPr>
          <a:xfrm>
            <a:off x="6219508" y="1371600"/>
            <a:ext cx="5394960" cy="411480"/>
          </a:xfrm>
          <a:prstGeom prst="rect">
            <a:avLst/>
          </a:prstGeom>
          <a:noFill/>
          <a:ln/>
        </p:spPr>
        <p:txBody>
          <a:bodyPr wrap="square" rtlCol="0" anchor="ctr"/>
          <a:lstStyle/>
          <a:p>
            <a:r>
              <a:rPr lang="es-ES_tradnl" sz="1600" noProof="1">
                <a:solidFill>
                  <a:srgbClr val="82B1FF"/>
                </a:solidFill>
                <a:latin typeface="Trebuchet MS" pitchFamily="34" charset="0"/>
                <a:ea typeface="Trebuchet MS" pitchFamily="34" charset="-122"/>
                <a:cs typeface="Trebuchet MS" pitchFamily="34" charset="-120"/>
              </a:rPr>
              <a:t>Prioridades Ciudadanas</a:t>
            </a:r>
            <a:endParaRPr lang="es-ES_tradnl" sz="1600" noProof="1"/>
          </a:p>
        </p:txBody>
      </p:sp>
      <p:sp>
        <p:nvSpPr>
          <p:cNvPr id="14" name="Shape 12"/>
          <p:cNvSpPr/>
          <p:nvPr/>
        </p:nvSpPr>
        <p:spPr>
          <a:xfrm>
            <a:off x="6219508" y="1828800"/>
            <a:ext cx="5394960" cy="2743200"/>
          </a:xfrm>
          <a:prstGeom prst="roundRect">
            <a:avLst>
              <a:gd name="adj" fmla="val 1333"/>
            </a:avLst>
          </a:prstGeom>
          <a:solidFill>
            <a:srgbClr val="161B22"/>
          </a:solidFill>
          <a:ln w="12700">
            <a:solidFill>
              <a:srgbClr val="2979FF"/>
            </a:solidFill>
            <a:prstDash val="solid"/>
          </a:ln>
        </p:spPr>
        <p:txBody>
          <a:bodyPr/>
          <a:lstStyle/>
          <a:p>
            <a:endParaRPr lang="es-ES_tradnl" noProof="1"/>
          </a:p>
        </p:txBody>
      </p:sp>
      <p:sp>
        <p:nvSpPr>
          <p:cNvPr id="15" name="Text 13"/>
          <p:cNvSpPr/>
          <p:nvPr/>
        </p:nvSpPr>
        <p:spPr>
          <a:xfrm>
            <a:off x="6402388" y="2011680"/>
            <a:ext cx="2011680" cy="365760"/>
          </a:xfrm>
          <a:prstGeom prst="rect">
            <a:avLst/>
          </a:prstGeom>
          <a:noFill/>
          <a:ln/>
        </p:spPr>
        <p:txBody>
          <a:bodyPr wrap="square" rtlCol="0" anchor="ctr"/>
          <a:lstStyle/>
          <a:p>
            <a:r>
              <a:rPr lang="es-ES_tradnl" sz="1200" noProof="1">
                <a:solidFill>
                  <a:srgbClr val="E8EAF6"/>
                </a:solidFill>
                <a:latin typeface="Calibri" pitchFamily="34" charset="0"/>
                <a:ea typeface="Calibri" pitchFamily="34" charset="-122"/>
                <a:cs typeface="Calibri" pitchFamily="34" charset="-120"/>
              </a:rPr>
              <a:t>Salud</a:t>
            </a:r>
            <a:endParaRPr lang="es-ES_tradnl" sz="1200" noProof="1"/>
          </a:p>
        </p:txBody>
      </p:sp>
      <p:sp>
        <p:nvSpPr>
          <p:cNvPr id="16" name="Shape 14"/>
          <p:cNvSpPr/>
          <p:nvPr/>
        </p:nvSpPr>
        <p:spPr>
          <a:xfrm>
            <a:off x="8322628" y="2103120"/>
            <a:ext cx="2560320" cy="201168"/>
          </a:xfrm>
          <a:prstGeom prst="roundRect">
            <a:avLst>
              <a:gd name="adj" fmla="val 9091"/>
            </a:avLst>
          </a:prstGeom>
          <a:solidFill>
            <a:srgbClr val="37474F"/>
          </a:solidFill>
          <a:ln/>
        </p:spPr>
        <p:txBody>
          <a:bodyPr/>
          <a:lstStyle/>
          <a:p>
            <a:endParaRPr lang="es-ES_tradnl" noProof="1"/>
          </a:p>
        </p:txBody>
      </p:sp>
      <p:sp>
        <p:nvSpPr>
          <p:cNvPr id="17" name="Shape 15"/>
          <p:cNvSpPr/>
          <p:nvPr/>
        </p:nvSpPr>
        <p:spPr>
          <a:xfrm>
            <a:off x="8322628" y="2103120"/>
            <a:ext cx="1715414" cy="201168"/>
          </a:xfrm>
          <a:prstGeom prst="roundRect">
            <a:avLst>
              <a:gd name="adj" fmla="val 9091"/>
            </a:avLst>
          </a:prstGeom>
          <a:solidFill>
            <a:srgbClr val="00BFA5"/>
          </a:solidFill>
          <a:ln/>
        </p:spPr>
        <p:txBody>
          <a:bodyPr/>
          <a:lstStyle/>
          <a:p>
            <a:endParaRPr lang="es-ES_tradnl" noProof="1"/>
          </a:p>
        </p:txBody>
      </p:sp>
      <p:sp>
        <p:nvSpPr>
          <p:cNvPr id="18" name="Text 16"/>
          <p:cNvSpPr/>
          <p:nvPr/>
        </p:nvSpPr>
        <p:spPr>
          <a:xfrm>
            <a:off x="10974388" y="2011680"/>
            <a:ext cx="548640" cy="365760"/>
          </a:xfrm>
          <a:prstGeom prst="rect">
            <a:avLst/>
          </a:prstGeom>
          <a:noFill/>
          <a:ln/>
        </p:spPr>
        <p:txBody>
          <a:bodyPr wrap="square" rtlCol="0" anchor="ctr"/>
          <a:lstStyle/>
          <a:p>
            <a:r>
              <a:rPr lang="es-ES_tradnl" sz="1300" noProof="1">
                <a:solidFill>
                  <a:srgbClr val="00BFA5"/>
                </a:solidFill>
                <a:latin typeface="Calibri" pitchFamily="34" charset="0"/>
                <a:ea typeface="Calibri" pitchFamily="34" charset="-122"/>
                <a:cs typeface="Calibri" pitchFamily="34" charset="-120"/>
              </a:rPr>
              <a:t>67%</a:t>
            </a:r>
            <a:endParaRPr lang="es-ES_tradnl" sz="1300" noProof="1"/>
          </a:p>
        </p:txBody>
      </p:sp>
      <p:sp>
        <p:nvSpPr>
          <p:cNvPr id="19" name="Text 17"/>
          <p:cNvSpPr/>
          <p:nvPr/>
        </p:nvSpPr>
        <p:spPr>
          <a:xfrm>
            <a:off x="6402388" y="2651760"/>
            <a:ext cx="2011680" cy="365760"/>
          </a:xfrm>
          <a:prstGeom prst="rect">
            <a:avLst/>
          </a:prstGeom>
          <a:noFill/>
          <a:ln/>
        </p:spPr>
        <p:txBody>
          <a:bodyPr wrap="square" rtlCol="0" anchor="ctr"/>
          <a:lstStyle/>
          <a:p>
            <a:r>
              <a:rPr lang="es-ES_tradnl" sz="1200" noProof="1">
                <a:solidFill>
                  <a:srgbClr val="E8EAF6"/>
                </a:solidFill>
                <a:latin typeface="Calibri" pitchFamily="34" charset="0"/>
                <a:ea typeface="Calibri" pitchFamily="34" charset="-122"/>
                <a:cs typeface="Calibri" pitchFamily="34" charset="-120"/>
              </a:rPr>
              <a:t>Educacion</a:t>
            </a:r>
            <a:endParaRPr lang="es-ES_tradnl" sz="1200" noProof="1"/>
          </a:p>
        </p:txBody>
      </p:sp>
      <p:sp>
        <p:nvSpPr>
          <p:cNvPr id="20" name="Shape 18"/>
          <p:cNvSpPr/>
          <p:nvPr/>
        </p:nvSpPr>
        <p:spPr>
          <a:xfrm>
            <a:off x="8322628" y="2743200"/>
            <a:ext cx="2560320" cy="201168"/>
          </a:xfrm>
          <a:prstGeom prst="roundRect">
            <a:avLst>
              <a:gd name="adj" fmla="val 9091"/>
            </a:avLst>
          </a:prstGeom>
          <a:solidFill>
            <a:srgbClr val="37474F"/>
          </a:solidFill>
          <a:ln/>
        </p:spPr>
        <p:txBody>
          <a:bodyPr/>
          <a:lstStyle/>
          <a:p>
            <a:endParaRPr lang="es-ES_tradnl" noProof="1"/>
          </a:p>
        </p:txBody>
      </p:sp>
      <p:sp>
        <p:nvSpPr>
          <p:cNvPr id="21" name="Shape 19"/>
          <p:cNvSpPr/>
          <p:nvPr/>
        </p:nvSpPr>
        <p:spPr>
          <a:xfrm>
            <a:off x="8322628" y="2743200"/>
            <a:ext cx="1459382" cy="201168"/>
          </a:xfrm>
          <a:prstGeom prst="roundRect">
            <a:avLst>
              <a:gd name="adj" fmla="val 9091"/>
            </a:avLst>
          </a:prstGeom>
          <a:solidFill>
            <a:srgbClr val="2979FF"/>
          </a:solidFill>
          <a:ln/>
        </p:spPr>
        <p:txBody>
          <a:bodyPr/>
          <a:lstStyle/>
          <a:p>
            <a:endParaRPr lang="es-ES_tradnl" noProof="1"/>
          </a:p>
        </p:txBody>
      </p:sp>
      <p:sp>
        <p:nvSpPr>
          <p:cNvPr id="22" name="Text 20"/>
          <p:cNvSpPr/>
          <p:nvPr/>
        </p:nvSpPr>
        <p:spPr>
          <a:xfrm>
            <a:off x="10974388" y="2651760"/>
            <a:ext cx="548640" cy="365760"/>
          </a:xfrm>
          <a:prstGeom prst="rect">
            <a:avLst/>
          </a:prstGeom>
          <a:noFill/>
          <a:ln/>
        </p:spPr>
        <p:txBody>
          <a:bodyPr wrap="square" rtlCol="0" anchor="ctr"/>
          <a:lstStyle/>
          <a:p>
            <a:r>
              <a:rPr lang="es-ES_tradnl" sz="1300" noProof="1">
                <a:solidFill>
                  <a:srgbClr val="2979FF"/>
                </a:solidFill>
                <a:latin typeface="Calibri" pitchFamily="34" charset="0"/>
                <a:ea typeface="Calibri" pitchFamily="34" charset="-122"/>
                <a:cs typeface="Calibri" pitchFamily="34" charset="-120"/>
              </a:rPr>
              <a:t>57%</a:t>
            </a:r>
            <a:endParaRPr lang="es-ES_tradnl" sz="1300" noProof="1"/>
          </a:p>
        </p:txBody>
      </p:sp>
      <p:sp>
        <p:nvSpPr>
          <p:cNvPr id="23" name="Text 21"/>
          <p:cNvSpPr/>
          <p:nvPr/>
        </p:nvSpPr>
        <p:spPr>
          <a:xfrm>
            <a:off x="6402388" y="3291840"/>
            <a:ext cx="2011680" cy="365760"/>
          </a:xfrm>
          <a:prstGeom prst="rect">
            <a:avLst/>
          </a:prstGeom>
          <a:noFill/>
          <a:ln/>
        </p:spPr>
        <p:txBody>
          <a:bodyPr wrap="square" rtlCol="0" anchor="ctr"/>
          <a:lstStyle/>
          <a:p>
            <a:r>
              <a:rPr lang="es-ES_tradnl" sz="1200" noProof="1">
                <a:solidFill>
                  <a:srgbClr val="E8EAF6"/>
                </a:solidFill>
                <a:latin typeface="Calibri" pitchFamily="34" charset="0"/>
                <a:ea typeface="Calibri" pitchFamily="34" charset="-122"/>
                <a:cs typeface="Calibri" pitchFamily="34" charset="-120"/>
              </a:rPr>
              <a:t>Emergencias</a:t>
            </a:r>
            <a:endParaRPr lang="es-ES_tradnl" sz="1200" noProof="1"/>
          </a:p>
        </p:txBody>
      </p:sp>
      <p:sp>
        <p:nvSpPr>
          <p:cNvPr id="24" name="Shape 22"/>
          <p:cNvSpPr/>
          <p:nvPr/>
        </p:nvSpPr>
        <p:spPr>
          <a:xfrm>
            <a:off x="8322628" y="3383280"/>
            <a:ext cx="2560320" cy="201168"/>
          </a:xfrm>
          <a:prstGeom prst="roundRect">
            <a:avLst>
              <a:gd name="adj" fmla="val 9091"/>
            </a:avLst>
          </a:prstGeom>
          <a:solidFill>
            <a:srgbClr val="37474F"/>
          </a:solidFill>
          <a:ln/>
        </p:spPr>
        <p:txBody>
          <a:bodyPr/>
          <a:lstStyle/>
          <a:p>
            <a:endParaRPr lang="es-ES_tradnl" noProof="1"/>
          </a:p>
        </p:txBody>
      </p:sp>
      <p:sp>
        <p:nvSpPr>
          <p:cNvPr id="25" name="Shape 23"/>
          <p:cNvSpPr/>
          <p:nvPr/>
        </p:nvSpPr>
        <p:spPr>
          <a:xfrm>
            <a:off x="8322629" y="3383280"/>
            <a:ext cx="1177747" cy="201168"/>
          </a:xfrm>
          <a:prstGeom prst="roundRect">
            <a:avLst>
              <a:gd name="adj" fmla="val 9091"/>
            </a:avLst>
          </a:prstGeom>
          <a:solidFill>
            <a:srgbClr val="7C4DFF"/>
          </a:solidFill>
          <a:ln/>
        </p:spPr>
        <p:txBody>
          <a:bodyPr/>
          <a:lstStyle/>
          <a:p>
            <a:endParaRPr lang="es-ES_tradnl" noProof="1"/>
          </a:p>
        </p:txBody>
      </p:sp>
      <p:sp>
        <p:nvSpPr>
          <p:cNvPr id="26" name="Text 24"/>
          <p:cNvSpPr/>
          <p:nvPr/>
        </p:nvSpPr>
        <p:spPr>
          <a:xfrm>
            <a:off x="10974388" y="3291840"/>
            <a:ext cx="548640" cy="365760"/>
          </a:xfrm>
          <a:prstGeom prst="rect">
            <a:avLst/>
          </a:prstGeom>
          <a:noFill/>
          <a:ln/>
        </p:spPr>
        <p:txBody>
          <a:bodyPr wrap="square" rtlCol="0" anchor="ctr"/>
          <a:lstStyle/>
          <a:p>
            <a:r>
              <a:rPr lang="es-ES_tradnl" sz="1300" noProof="1">
                <a:solidFill>
                  <a:srgbClr val="7C4DFF"/>
                </a:solidFill>
                <a:latin typeface="Calibri" pitchFamily="34" charset="0"/>
                <a:ea typeface="Calibri" pitchFamily="34" charset="-122"/>
                <a:cs typeface="Calibri" pitchFamily="34" charset="-120"/>
              </a:rPr>
              <a:t>46%</a:t>
            </a:r>
            <a:endParaRPr lang="es-ES_tradnl" sz="1300" noProof="1"/>
          </a:p>
        </p:txBody>
      </p:sp>
      <p:sp>
        <p:nvSpPr>
          <p:cNvPr id="27" name="Text 25"/>
          <p:cNvSpPr/>
          <p:nvPr/>
        </p:nvSpPr>
        <p:spPr>
          <a:xfrm>
            <a:off x="6402388" y="3931920"/>
            <a:ext cx="2011680" cy="365760"/>
          </a:xfrm>
          <a:prstGeom prst="rect">
            <a:avLst/>
          </a:prstGeom>
          <a:noFill/>
          <a:ln/>
        </p:spPr>
        <p:txBody>
          <a:bodyPr wrap="square" rtlCol="0" anchor="ctr"/>
          <a:lstStyle/>
          <a:p>
            <a:r>
              <a:rPr lang="es-ES_tradnl" sz="1200" noProof="1">
                <a:solidFill>
                  <a:srgbClr val="E8EAF6"/>
                </a:solidFill>
                <a:latin typeface="Calibri" pitchFamily="34" charset="0"/>
                <a:ea typeface="Calibri" pitchFamily="34" charset="-122"/>
                <a:cs typeface="Calibri" pitchFamily="34" charset="-120"/>
              </a:rPr>
              <a:t>Capacitacion digital</a:t>
            </a:r>
            <a:endParaRPr lang="es-ES_tradnl" sz="1200" noProof="1"/>
          </a:p>
        </p:txBody>
      </p:sp>
      <p:sp>
        <p:nvSpPr>
          <p:cNvPr id="28" name="Shape 26"/>
          <p:cNvSpPr/>
          <p:nvPr/>
        </p:nvSpPr>
        <p:spPr>
          <a:xfrm>
            <a:off x="8322628" y="4023360"/>
            <a:ext cx="2560320" cy="201168"/>
          </a:xfrm>
          <a:prstGeom prst="roundRect">
            <a:avLst>
              <a:gd name="adj" fmla="val 9091"/>
            </a:avLst>
          </a:prstGeom>
          <a:solidFill>
            <a:srgbClr val="37474F"/>
          </a:solidFill>
          <a:ln/>
        </p:spPr>
        <p:txBody>
          <a:bodyPr/>
          <a:lstStyle/>
          <a:p>
            <a:endParaRPr lang="es-ES_tradnl" noProof="1"/>
          </a:p>
        </p:txBody>
      </p:sp>
      <p:sp>
        <p:nvSpPr>
          <p:cNvPr id="29" name="Shape 27"/>
          <p:cNvSpPr/>
          <p:nvPr/>
        </p:nvSpPr>
        <p:spPr>
          <a:xfrm>
            <a:off x="8322629" y="4023360"/>
            <a:ext cx="998525" cy="201168"/>
          </a:xfrm>
          <a:prstGeom prst="roundRect">
            <a:avLst>
              <a:gd name="adj" fmla="val 9091"/>
            </a:avLst>
          </a:prstGeom>
          <a:solidFill>
            <a:srgbClr val="B388FF"/>
          </a:solidFill>
          <a:ln/>
        </p:spPr>
        <p:txBody>
          <a:bodyPr/>
          <a:lstStyle/>
          <a:p>
            <a:endParaRPr lang="es-ES_tradnl" noProof="1"/>
          </a:p>
        </p:txBody>
      </p:sp>
      <p:sp>
        <p:nvSpPr>
          <p:cNvPr id="30" name="Text 28"/>
          <p:cNvSpPr/>
          <p:nvPr/>
        </p:nvSpPr>
        <p:spPr>
          <a:xfrm>
            <a:off x="10974388" y="3931920"/>
            <a:ext cx="548640" cy="365760"/>
          </a:xfrm>
          <a:prstGeom prst="rect">
            <a:avLst/>
          </a:prstGeom>
          <a:noFill/>
          <a:ln/>
        </p:spPr>
        <p:txBody>
          <a:bodyPr wrap="square" rtlCol="0" anchor="ctr"/>
          <a:lstStyle/>
          <a:p>
            <a:r>
              <a:rPr lang="es-ES_tradnl" sz="1300" noProof="1">
                <a:solidFill>
                  <a:srgbClr val="B388FF"/>
                </a:solidFill>
                <a:latin typeface="Calibri" pitchFamily="34" charset="0"/>
                <a:ea typeface="Calibri" pitchFamily="34" charset="-122"/>
                <a:cs typeface="Calibri" pitchFamily="34" charset="-120"/>
              </a:rPr>
              <a:t>39%</a:t>
            </a:r>
            <a:endParaRPr lang="es-ES_tradnl" sz="1300" noProof="1"/>
          </a:p>
        </p:txBody>
      </p:sp>
      <p:sp>
        <p:nvSpPr>
          <p:cNvPr id="31" name="Shape 29"/>
          <p:cNvSpPr/>
          <p:nvPr/>
        </p:nvSpPr>
        <p:spPr>
          <a:xfrm>
            <a:off x="550228" y="4754880"/>
            <a:ext cx="11064240" cy="1188720"/>
          </a:xfrm>
          <a:prstGeom prst="roundRect">
            <a:avLst>
              <a:gd name="adj" fmla="val 3077"/>
            </a:avLst>
          </a:prstGeom>
          <a:solidFill>
            <a:srgbClr val="1B2838"/>
          </a:solidFill>
          <a:ln w="12700">
            <a:solidFill>
              <a:srgbClr val="FF6D00"/>
            </a:solidFill>
            <a:prstDash val="solid"/>
          </a:ln>
        </p:spPr>
        <p:txBody>
          <a:bodyPr/>
          <a:lstStyle/>
          <a:p>
            <a:endParaRPr lang="es-ES_tradnl" noProof="1"/>
          </a:p>
        </p:txBody>
      </p:sp>
      <p:sp>
        <p:nvSpPr>
          <p:cNvPr id="32" name="Text 30"/>
          <p:cNvSpPr/>
          <p:nvPr/>
        </p:nvSpPr>
        <p:spPr>
          <a:xfrm>
            <a:off x="824548" y="4799826"/>
            <a:ext cx="10515600" cy="320040"/>
          </a:xfrm>
          <a:prstGeom prst="rect">
            <a:avLst/>
          </a:prstGeom>
          <a:noFill/>
          <a:ln/>
        </p:spPr>
        <p:txBody>
          <a:bodyPr wrap="square" rtlCol="0" anchor="ctr"/>
          <a:lstStyle/>
          <a:p>
            <a:r>
              <a:rPr lang="es-ES_tradnl" sz="1400" noProof="1">
                <a:solidFill>
                  <a:srgbClr val="FF6D00"/>
                </a:solidFill>
                <a:latin typeface="Trebuchet MS" pitchFamily="34" charset="0"/>
                <a:ea typeface="Trebuchet MS" pitchFamily="34" charset="-122"/>
                <a:cs typeface="Trebuchet MS" pitchFamily="34" charset="-120"/>
              </a:rPr>
              <a:t>Desafíos que impiden a las empresas mexicanas aprovechar plenamente la IA</a:t>
            </a:r>
            <a:endParaRPr lang="es-ES_tradnl" sz="1400" noProof="1"/>
          </a:p>
        </p:txBody>
      </p:sp>
      <p:sp>
        <p:nvSpPr>
          <p:cNvPr id="33" name="Text 31"/>
          <p:cNvSpPr/>
          <p:nvPr/>
        </p:nvSpPr>
        <p:spPr>
          <a:xfrm>
            <a:off x="576580" y="5259348"/>
            <a:ext cx="1097280" cy="411480"/>
          </a:xfrm>
          <a:prstGeom prst="rect">
            <a:avLst/>
          </a:prstGeom>
          <a:noFill/>
          <a:ln/>
        </p:spPr>
        <p:txBody>
          <a:bodyPr wrap="square" rtlCol="0" anchor="ctr"/>
          <a:lstStyle/>
          <a:p>
            <a:pPr algn="ctr"/>
            <a:r>
              <a:rPr lang="es-ES_tradnl" sz="2200" noProof="1">
                <a:solidFill>
                  <a:srgbClr val="FF6D00"/>
                </a:solidFill>
                <a:latin typeface="Trebuchet MS" pitchFamily="34" charset="0"/>
                <a:ea typeface="Trebuchet MS" pitchFamily="34" charset="-122"/>
                <a:cs typeface="Trebuchet MS" pitchFamily="34" charset="-120"/>
              </a:rPr>
              <a:t>55%</a:t>
            </a:r>
            <a:endParaRPr lang="es-ES_tradnl" sz="2200" noProof="1"/>
          </a:p>
        </p:txBody>
      </p:sp>
      <p:sp>
        <p:nvSpPr>
          <p:cNvPr id="34" name="Text 32"/>
          <p:cNvSpPr/>
          <p:nvPr/>
        </p:nvSpPr>
        <p:spPr>
          <a:xfrm>
            <a:off x="1582420" y="5259348"/>
            <a:ext cx="2286000" cy="457200"/>
          </a:xfrm>
          <a:prstGeom prst="rect">
            <a:avLst/>
          </a:prstGeom>
          <a:noFill/>
          <a:ln/>
        </p:spPr>
        <p:txBody>
          <a:bodyPr wrap="square" rtlCol="0" anchor="ctr"/>
          <a:lstStyle/>
          <a:p>
            <a:r>
              <a:rPr lang="es-ES_tradnl" sz="1600" noProof="1">
                <a:solidFill>
                  <a:srgbClr val="E8EAF6"/>
                </a:solidFill>
                <a:latin typeface="Calibri" pitchFamily="34" charset="0"/>
                <a:ea typeface="Calibri" pitchFamily="34" charset="-122"/>
                <a:cs typeface="Calibri" pitchFamily="34" charset="-120"/>
              </a:rPr>
              <a:t>falta de</a:t>
            </a:r>
            <a:endParaRPr lang="es-ES_tradnl" sz="1600" noProof="1"/>
          </a:p>
          <a:p>
            <a:r>
              <a:rPr lang="es-ES_tradnl" sz="1600" noProof="1">
                <a:solidFill>
                  <a:srgbClr val="E8EAF6"/>
                </a:solidFill>
                <a:latin typeface="Calibri" pitchFamily="34" charset="0"/>
                <a:ea typeface="Calibri" pitchFamily="34" charset="-122"/>
                <a:cs typeface="Calibri" pitchFamily="34" charset="-120"/>
              </a:rPr>
              <a:t>habilidades digitales</a:t>
            </a:r>
            <a:endParaRPr lang="es-ES_tradnl" sz="1600" noProof="1"/>
          </a:p>
        </p:txBody>
      </p:sp>
      <p:sp>
        <p:nvSpPr>
          <p:cNvPr id="35" name="Text 33"/>
          <p:cNvSpPr/>
          <p:nvPr/>
        </p:nvSpPr>
        <p:spPr>
          <a:xfrm>
            <a:off x="3228340" y="5259348"/>
            <a:ext cx="1097280" cy="411480"/>
          </a:xfrm>
          <a:prstGeom prst="rect">
            <a:avLst/>
          </a:prstGeom>
          <a:noFill/>
          <a:ln/>
        </p:spPr>
        <p:txBody>
          <a:bodyPr wrap="square" rtlCol="0" anchor="ctr"/>
          <a:lstStyle/>
          <a:p>
            <a:pPr algn="ctr"/>
            <a:r>
              <a:rPr lang="es-ES_tradnl" sz="2200" noProof="1">
                <a:solidFill>
                  <a:srgbClr val="FF6D00"/>
                </a:solidFill>
                <a:latin typeface="Trebuchet MS" pitchFamily="34" charset="0"/>
                <a:ea typeface="Trebuchet MS" pitchFamily="34" charset="-122"/>
                <a:cs typeface="Trebuchet MS" pitchFamily="34" charset="-120"/>
              </a:rPr>
              <a:t>67%</a:t>
            </a:r>
            <a:endParaRPr lang="es-ES_tradnl" sz="2200" noProof="1"/>
          </a:p>
        </p:txBody>
      </p:sp>
      <p:sp>
        <p:nvSpPr>
          <p:cNvPr id="36" name="Text 34"/>
          <p:cNvSpPr/>
          <p:nvPr/>
        </p:nvSpPr>
        <p:spPr>
          <a:xfrm>
            <a:off x="4218682" y="5290344"/>
            <a:ext cx="2194560" cy="457200"/>
          </a:xfrm>
          <a:prstGeom prst="rect">
            <a:avLst/>
          </a:prstGeom>
          <a:noFill/>
          <a:ln/>
        </p:spPr>
        <p:txBody>
          <a:bodyPr wrap="square" rtlCol="0" anchor="ctr"/>
          <a:lstStyle/>
          <a:p>
            <a:r>
              <a:rPr lang="es-ES_tradnl" sz="1600" noProof="1">
                <a:solidFill>
                  <a:srgbClr val="E8EAF6"/>
                </a:solidFill>
                <a:latin typeface="Calibri" pitchFamily="34" charset="0"/>
                <a:ea typeface="Calibri" pitchFamily="34" charset="-122"/>
                <a:cs typeface="Calibri" pitchFamily="34" charset="-120"/>
              </a:rPr>
              <a:t>Aumento de los costos de cumplimiento</a:t>
            </a:r>
            <a:endParaRPr lang="es-ES_tradnl" sz="1600" noProof="1"/>
          </a:p>
        </p:txBody>
      </p:sp>
      <p:sp>
        <p:nvSpPr>
          <p:cNvPr id="37" name="Text 35"/>
          <p:cNvSpPr/>
          <p:nvPr/>
        </p:nvSpPr>
        <p:spPr>
          <a:xfrm>
            <a:off x="6190066" y="5259348"/>
            <a:ext cx="1097280" cy="411480"/>
          </a:xfrm>
          <a:prstGeom prst="rect">
            <a:avLst/>
          </a:prstGeom>
          <a:noFill/>
          <a:ln/>
        </p:spPr>
        <p:txBody>
          <a:bodyPr wrap="square" rtlCol="0" anchor="ctr"/>
          <a:lstStyle/>
          <a:p>
            <a:pPr algn="ctr"/>
            <a:r>
              <a:rPr lang="es-ES_tradnl" sz="2200" noProof="1">
                <a:solidFill>
                  <a:srgbClr val="FF6D00"/>
                </a:solidFill>
                <a:latin typeface="Trebuchet MS" pitchFamily="34" charset="0"/>
                <a:ea typeface="Trebuchet MS" pitchFamily="34" charset="-122"/>
                <a:cs typeface="Trebuchet MS" pitchFamily="34" charset="-120"/>
              </a:rPr>
              <a:t>45%</a:t>
            </a:r>
            <a:endParaRPr lang="es-ES_tradnl" sz="2200" noProof="1"/>
          </a:p>
        </p:txBody>
      </p:sp>
      <p:sp>
        <p:nvSpPr>
          <p:cNvPr id="38" name="Text 36"/>
          <p:cNvSpPr/>
          <p:nvPr/>
        </p:nvSpPr>
        <p:spPr>
          <a:xfrm>
            <a:off x="7025424" y="5259348"/>
            <a:ext cx="2126368" cy="457200"/>
          </a:xfrm>
          <a:prstGeom prst="rect">
            <a:avLst/>
          </a:prstGeom>
          <a:noFill/>
          <a:ln/>
        </p:spPr>
        <p:txBody>
          <a:bodyPr wrap="square" rtlCol="0" anchor="ctr"/>
          <a:lstStyle/>
          <a:p>
            <a:r>
              <a:rPr lang="es-ES_tradnl" sz="1600" noProof="1">
                <a:solidFill>
                  <a:srgbClr val="E8EAF6"/>
                </a:solidFill>
                <a:latin typeface="Calibri" pitchFamily="34" charset="0"/>
                <a:ea typeface="Calibri" pitchFamily="34" charset="-122"/>
                <a:cs typeface="Calibri" pitchFamily="34" charset="-120"/>
              </a:rPr>
              <a:t>necesitan una comprensión más clara de la rentabilidad </a:t>
            </a:r>
            <a:endParaRPr lang="es-ES_tradnl" sz="1600" noProof="1"/>
          </a:p>
        </p:txBody>
      </p:sp>
      <p:sp>
        <p:nvSpPr>
          <p:cNvPr id="39" name="Text 37"/>
          <p:cNvSpPr/>
          <p:nvPr/>
        </p:nvSpPr>
        <p:spPr>
          <a:xfrm>
            <a:off x="8888321" y="5259348"/>
            <a:ext cx="1097280" cy="411480"/>
          </a:xfrm>
          <a:prstGeom prst="rect">
            <a:avLst/>
          </a:prstGeom>
          <a:noFill/>
          <a:ln/>
        </p:spPr>
        <p:txBody>
          <a:bodyPr wrap="square" rtlCol="0" anchor="ctr"/>
          <a:lstStyle/>
          <a:p>
            <a:pPr algn="ctr"/>
            <a:r>
              <a:rPr lang="es-ES_tradnl" sz="2200" noProof="1">
                <a:solidFill>
                  <a:srgbClr val="FF6D00"/>
                </a:solidFill>
                <a:latin typeface="Trebuchet MS" pitchFamily="34" charset="0"/>
                <a:ea typeface="Trebuchet MS" pitchFamily="34" charset="-122"/>
                <a:cs typeface="Trebuchet MS" pitchFamily="34" charset="-120"/>
              </a:rPr>
              <a:t>+34%</a:t>
            </a:r>
            <a:endParaRPr lang="es-ES_tradnl" sz="2200" noProof="1"/>
          </a:p>
        </p:txBody>
      </p:sp>
      <p:sp>
        <p:nvSpPr>
          <p:cNvPr id="40" name="Text 38"/>
          <p:cNvSpPr/>
          <p:nvPr/>
        </p:nvSpPr>
        <p:spPr>
          <a:xfrm>
            <a:off x="9832166" y="5166360"/>
            <a:ext cx="1737360" cy="457200"/>
          </a:xfrm>
          <a:prstGeom prst="rect">
            <a:avLst/>
          </a:prstGeom>
          <a:noFill/>
          <a:ln/>
        </p:spPr>
        <p:txBody>
          <a:bodyPr wrap="square" rtlCol="0" anchor="ctr"/>
          <a:lstStyle/>
          <a:p>
            <a:r>
              <a:rPr lang="es-ES_tradnl" sz="1600" noProof="1">
                <a:solidFill>
                  <a:srgbClr val="E8EAF6"/>
                </a:solidFill>
                <a:latin typeface="Calibri" pitchFamily="34" charset="0"/>
                <a:ea typeface="Calibri" pitchFamily="34" charset="-122"/>
                <a:cs typeface="Calibri" pitchFamily="34" charset="-120"/>
              </a:rPr>
              <a:t>empresas se sienten preparadas para adoptar la IA</a:t>
            </a:r>
            <a:endParaRPr lang="es-ES_tradnl" sz="1600" noProof="1"/>
          </a:p>
        </p:txBody>
      </p:sp>
      <p:sp>
        <p:nvSpPr>
          <p:cNvPr id="41" name="Text 39"/>
          <p:cNvSpPr/>
          <p:nvPr/>
        </p:nvSpPr>
        <p:spPr>
          <a:xfrm>
            <a:off x="3575497" y="6035040"/>
            <a:ext cx="5653782" cy="245647"/>
          </a:xfrm>
          <a:prstGeom prst="rect">
            <a:avLst/>
          </a:prstGeom>
          <a:noFill/>
          <a:ln/>
        </p:spPr>
        <p:txBody>
          <a:bodyPr wrap="square" rtlCol="0" anchor="ctr"/>
          <a:lstStyle/>
          <a:p>
            <a:r>
              <a:rPr lang="es-ES_tradnl" sz="1200" i="1" noProof="1">
                <a:solidFill>
                  <a:srgbClr val="82B1FF"/>
                </a:solidFill>
                <a:latin typeface="Calibri" pitchFamily="34" charset="0"/>
                <a:ea typeface="Calibri" pitchFamily="34" charset="-122"/>
                <a:cs typeface="Calibri" pitchFamily="34" charset="-120"/>
              </a:rPr>
              <a:t>Infraestructura Pública Digital + capacitación = motor de inclusión y competitividad.</a:t>
            </a:r>
            <a:endParaRPr lang="es-ES_tradnl" sz="1200" noProof="1"/>
          </a:p>
        </p:txBody>
      </p:sp>
      <p:sp>
        <p:nvSpPr>
          <p:cNvPr id="42" name="Text 40"/>
          <p:cNvSpPr/>
          <p:nvPr/>
        </p:nvSpPr>
        <p:spPr>
          <a:xfrm>
            <a:off x="550228" y="6446520"/>
            <a:ext cx="10972800" cy="274320"/>
          </a:xfrm>
          <a:prstGeom prst="rect">
            <a:avLst/>
          </a:prstGeom>
          <a:noFill/>
          <a:ln/>
        </p:spPr>
        <p:txBody>
          <a:bodyPr wrap="square" rtlCol="0" anchor="ctr"/>
          <a:lstStyle/>
          <a:p>
            <a:r>
              <a:rPr lang="es-ES_tradnl" sz="900" noProof="1">
                <a:solidFill>
                  <a:srgbClr val="546E7A"/>
                </a:solidFill>
                <a:latin typeface="Calibri" pitchFamily="34" charset="0"/>
                <a:ea typeface="Calibri" pitchFamily="34" charset="-122"/>
                <a:cs typeface="Calibri" pitchFamily="34" charset="-120"/>
              </a:rPr>
              <a:t>Fuente: Unlocking AI Potential in Mexico, 2025 (AWS / Strand Partners)</a:t>
            </a:r>
            <a:endParaRPr lang="es-ES_tradnl" sz="900"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8481FEB-99B1-F049-13D6-C5AD81983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478" y="468492"/>
            <a:ext cx="10581044" cy="5754077"/>
          </a:xfrm>
          <a:prstGeom prst="rect">
            <a:avLst/>
          </a:prstGeom>
        </p:spPr>
      </p:pic>
      <p:pic>
        <p:nvPicPr>
          <p:cNvPr id="11" name="Picture 12" descr="A colorful light in the dark&#10;&#10;AI-generated content may be incorrect.">
            <a:extLst>
              <a:ext uri="{FF2B5EF4-FFF2-40B4-BE49-F238E27FC236}">
                <a16:creationId xmlns:a16="http://schemas.microsoft.com/office/drawing/2014/main" id="{0F86E0E1-8088-78A1-0772-AD24FEB11667}"/>
              </a:ext>
            </a:extLst>
          </p:cNvPr>
          <p:cNvPicPr>
            <a:picLocks noChangeAspect="1"/>
          </p:cNvPicPr>
          <p:nvPr/>
        </p:nvPicPr>
        <p:blipFill rotWithShape="1">
          <a:blip r:embed="rId3" cstate="hqprint">
            <a:alphaModFix amt="70000"/>
            <a:extLst>
              <a:ext uri="{28A0092B-C50C-407E-A947-70E740481C1C}">
                <a14:useLocalDpi xmlns:a14="http://schemas.microsoft.com/office/drawing/2010/main"/>
              </a:ext>
            </a:extLst>
          </a:blip>
          <a:srcRect t="23208" r="80674" b="62627"/>
          <a:stretch/>
        </p:blipFill>
        <p:spPr>
          <a:xfrm rot="5400000" flipH="1">
            <a:off x="3130981" y="-2011719"/>
            <a:ext cx="5845231" cy="10665853"/>
          </a:xfrm>
          <a:prstGeom prst="rect">
            <a:avLst/>
          </a:prstGeom>
          <a:gradFill>
            <a:gsLst>
              <a:gs pos="0">
                <a:srgbClr val="000000">
                  <a:alpha val="40000"/>
                </a:srgbClr>
              </a:gs>
              <a:gs pos="3000">
                <a:srgbClr val="000000">
                  <a:alpha val="0"/>
                </a:srgbClr>
              </a:gs>
            </a:gsLst>
            <a:lin ang="5400000" scaled="1"/>
          </a:gradFill>
          <a:effectLst>
            <a:outerShdw blurRad="50800" dist="50800" dir="5400000" algn="ctr" rotWithShape="0">
              <a:schemeClr val="bg2">
                <a:lumMod val="25000"/>
                <a:lumOff val="75000"/>
                <a:alpha val="0"/>
              </a:schemeClr>
            </a:outerShdw>
          </a:effectLst>
        </p:spPr>
      </p:pic>
      <p:grpSp>
        <p:nvGrpSpPr>
          <p:cNvPr id="6" name="Grupo 30">
            <a:extLst>
              <a:ext uri="{FF2B5EF4-FFF2-40B4-BE49-F238E27FC236}">
                <a16:creationId xmlns:a16="http://schemas.microsoft.com/office/drawing/2014/main" id="{A64E9C97-A3D0-FB20-2A14-0D20811FC53C}"/>
              </a:ext>
            </a:extLst>
          </p:cNvPr>
          <p:cNvGrpSpPr/>
          <p:nvPr/>
        </p:nvGrpSpPr>
        <p:grpSpPr>
          <a:xfrm>
            <a:off x="1415354" y="2105712"/>
            <a:ext cx="7267871" cy="1996647"/>
            <a:chOff x="2912025" y="4343309"/>
            <a:chExt cx="26709425" cy="7337675"/>
          </a:xfrm>
        </p:grpSpPr>
        <p:grpSp>
          <p:nvGrpSpPr>
            <p:cNvPr id="7" name="Group 10">
              <a:extLst>
                <a:ext uri="{FF2B5EF4-FFF2-40B4-BE49-F238E27FC236}">
                  <a16:creationId xmlns:a16="http://schemas.microsoft.com/office/drawing/2014/main" id="{39AE9712-84D0-5DF3-811E-8EAA695A86DA}"/>
                </a:ext>
              </a:extLst>
            </p:cNvPr>
            <p:cNvGrpSpPr/>
            <p:nvPr/>
          </p:nvGrpSpPr>
          <p:grpSpPr>
            <a:xfrm>
              <a:off x="2917933" y="4343309"/>
              <a:ext cx="26703517" cy="7337675"/>
              <a:chOff x="33126964" y="9053305"/>
              <a:chExt cx="14706894" cy="7337675"/>
            </a:xfrm>
          </p:grpSpPr>
          <p:sp>
            <p:nvSpPr>
              <p:cNvPr id="9" name="TextBox 11">
                <a:extLst>
                  <a:ext uri="{FF2B5EF4-FFF2-40B4-BE49-F238E27FC236}">
                    <a16:creationId xmlns:a16="http://schemas.microsoft.com/office/drawing/2014/main" id="{F23C30BD-4AAB-9519-1CDD-AE0072413C53}"/>
                  </a:ext>
                </a:extLst>
              </p:cNvPr>
              <p:cNvSpPr txBox="1"/>
              <p:nvPr/>
            </p:nvSpPr>
            <p:spPr>
              <a:xfrm>
                <a:off x="33126964" y="11866667"/>
                <a:ext cx="14706894" cy="4524313"/>
              </a:xfrm>
              <a:prstGeom prst="rect">
                <a:avLst/>
              </a:prstGeom>
              <a:noFill/>
            </p:spPr>
            <p:txBody>
              <a:bodyPr wrap="square" lIns="0" tIns="0" rIns="0" bIns="0">
                <a:spAutoFit/>
              </a:bodyPr>
              <a:lstStyle>
                <a:defPPr>
                  <a:defRPr lang="en-US"/>
                </a:defPPr>
                <a:lvl1pPr>
                  <a:defRPr sz="11500" b="1">
                    <a:gradFill flip="none" rotWithShape="1">
                      <a:gsLst>
                        <a:gs pos="85000">
                          <a:srgbClr val="9963FF"/>
                        </a:gs>
                        <a:gs pos="15000">
                          <a:schemeClr val="accent1"/>
                        </a:gs>
                      </a:gsLst>
                      <a:lin ang="10800000" scaled="1"/>
                      <a:tileRect/>
                    </a:gradFill>
                    <a:effectLst/>
                    <a:ea typeface="Amazon Ember Display Heavy" panose="020F0603020204020204" pitchFamily="34" charset="0"/>
                    <a:cs typeface="Amazon Ember Display Heavy" panose="020F0603020204020204" pitchFamily="34" charset="0"/>
                  </a:defRPr>
                </a:lvl1pPr>
              </a:lstStyle>
              <a:p>
                <a:pPr marR="0" lvl="0" indent="0" defTabSz="780031" fontAlgn="auto">
                  <a:lnSpc>
                    <a:spcPct val="100000"/>
                  </a:lnSpc>
                  <a:spcBef>
                    <a:spcPts val="0"/>
                  </a:spcBef>
                  <a:spcAft>
                    <a:spcPts val="0"/>
                  </a:spcAft>
                  <a:buClrTx/>
                  <a:buSzTx/>
                  <a:buFontTx/>
                  <a:buNone/>
                  <a:tabLst/>
                  <a:defRPr/>
                </a:pPr>
                <a:r>
                  <a:rPr lang="en-AU" sz="8000" kern="100" dirty="0">
                    <a:gradFill flip="none" rotWithShape="1">
                      <a:gsLst>
                        <a:gs pos="0">
                          <a:srgbClr val="FFAE00"/>
                        </a:gs>
                        <a:gs pos="100000">
                          <a:srgbClr val="DB2BB6"/>
                        </a:gs>
                      </a:gsLst>
                      <a:lin ang="0" scaled="1"/>
                      <a:tileRect/>
                    </a:gradFill>
                    <a:latin typeface="Amazon Ember Heavy" panose="020B0803020204020204" pitchFamily="34" charset="0"/>
                    <a:ea typeface="Amazon Ember Heavy" panose="020B0803020204020204" pitchFamily="34" charset="0"/>
                    <a:cs typeface="Amazon Ember Heavy" panose="020B0803020204020204" pitchFamily="34" charset="0"/>
                  </a:rPr>
                  <a:t>$5,000+ MDD</a:t>
                </a:r>
                <a:endParaRPr lang="en-GB" sz="8000" kern="100" dirty="0">
                  <a:gradFill flip="none" rotWithShape="1">
                    <a:gsLst>
                      <a:gs pos="0">
                        <a:srgbClr val="FFAE00"/>
                      </a:gs>
                      <a:gs pos="100000">
                        <a:srgbClr val="DB2BB6"/>
                      </a:gs>
                    </a:gsLst>
                    <a:lin ang="0" scaled="1"/>
                    <a:tileRect/>
                  </a:gradFill>
                  <a:latin typeface="Amazon Ember Heavy" panose="020B0803020204020204" pitchFamily="34" charset="0"/>
                  <a:ea typeface="Amazon Ember Heavy" panose="020B0803020204020204" pitchFamily="34" charset="0"/>
                  <a:cs typeface="Amazon Ember Heavy" panose="020B0803020204020204" pitchFamily="34" charset="0"/>
                </a:endParaRPr>
              </a:p>
            </p:txBody>
          </p:sp>
          <p:sp>
            <p:nvSpPr>
              <p:cNvPr id="10" name="TextBox 14">
                <a:extLst>
                  <a:ext uri="{FF2B5EF4-FFF2-40B4-BE49-F238E27FC236}">
                    <a16:creationId xmlns:a16="http://schemas.microsoft.com/office/drawing/2014/main" id="{08FE9B20-A9AC-AC1F-C56F-7B62C8BC5C3A}"/>
                  </a:ext>
                </a:extLst>
              </p:cNvPr>
              <p:cNvSpPr txBox="1"/>
              <p:nvPr/>
            </p:nvSpPr>
            <p:spPr>
              <a:xfrm>
                <a:off x="33126972" y="9053305"/>
                <a:ext cx="10729884" cy="1583509"/>
              </a:xfrm>
              <a:prstGeom prst="rect">
                <a:avLst/>
              </a:prstGeom>
              <a:noFill/>
            </p:spPr>
            <p:txBody>
              <a:bodyPr wrap="square" lIns="0" tIns="0" rIns="0" bIns="0">
                <a:spAutoFit/>
              </a:bodyPr>
              <a:lstStyle>
                <a:defPPr>
                  <a:defRPr lang="en-US"/>
                </a:defPPr>
                <a:lvl1pPr>
                  <a:defRPr sz="4000" b="0">
                    <a:effectLst/>
                    <a:ea typeface="Amazon Ember Display Heavy" panose="020F0603020204020204" pitchFamily="34" charset="0"/>
                    <a:cs typeface="Amazon Ember Display Heavy" panose="020F0603020204020204" pitchFamily="34" charset="0"/>
                  </a:defRPr>
                </a:lvl1pPr>
              </a:lstStyle>
              <a:p>
                <a:pPr marL="0" marR="0" lvl="0" indent="0" defTabSz="780031" eaLnBrk="1" fontAlgn="auto" latinLnBrk="0" hangingPunct="1">
                  <a:lnSpc>
                    <a:spcPct val="100000"/>
                  </a:lnSpc>
                  <a:spcBef>
                    <a:spcPts val="0"/>
                  </a:spcBef>
                  <a:spcAft>
                    <a:spcPts val="0"/>
                  </a:spcAft>
                  <a:buClrTx/>
                  <a:buSzTx/>
                  <a:buFontTx/>
                  <a:buNone/>
                  <a:tabLst/>
                  <a:defRPr/>
                </a:pPr>
                <a:r>
                  <a:rPr kumimoji="0" lang="es-MX" sz="2800" b="0" i="0" u="none" strike="noStrike" kern="0" cap="none" spc="0" normalizeH="0" baseline="0" noProof="0" dirty="0">
                    <a:ln>
                      <a:noFill/>
                    </a:ln>
                    <a:solidFill>
                      <a:srgbClr val="FFFFFF"/>
                    </a:solidFill>
                    <a:effectLst/>
                    <a:uLnTx/>
                    <a:uFillTx/>
                    <a:latin typeface="Amazon Ember Heavy" panose="020B0803020204020204" pitchFamily="34" charset="0"/>
                    <a:ea typeface="Amazon Ember Heavy" panose="020B0803020204020204" pitchFamily="34" charset="0"/>
                    <a:cs typeface="Amazon Ember Heavy" panose="020B0803020204020204" pitchFamily="34" charset="0"/>
                  </a:rPr>
                  <a:t>AWS </a:t>
                </a:r>
                <a:r>
                  <a:rPr kumimoji="0" lang="es-MX" sz="2800" b="0" i="0" u="none" strike="noStrike" kern="0" cap="none" spc="0" normalizeH="0" baseline="0" noProof="0" dirty="0" err="1">
                    <a:ln>
                      <a:noFill/>
                    </a:ln>
                    <a:solidFill>
                      <a:srgbClr val="FFFFFF"/>
                    </a:solidFill>
                    <a:effectLst/>
                    <a:uLnTx/>
                    <a:uFillTx/>
                    <a:latin typeface="Amazon Ember Heavy" panose="020B0803020204020204" pitchFamily="34" charset="0"/>
                    <a:ea typeface="Amazon Ember Heavy" panose="020B0803020204020204" pitchFamily="34" charset="0"/>
                    <a:cs typeface="Amazon Ember Heavy" panose="020B0803020204020204" pitchFamily="34" charset="0"/>
                  </a:rPr>
                  <a:t>Mexico</a:t>
                </a:r>
                <a:r>
                  <a:rPr kumimoji="0" lang="es-MX" sz="2800" b="0" i="0" u="none" strike="noStrike" kern="0" cap="none" spc="0" normalizeH="0" baseline="0" noProof="0" dirty="0">
                    <a:ln>
                      <a:noFill/>
                    </a:ln>
                    <a:solidFill>
                      <a:srgbClr val="FFFFFF"/>
                    </a:solidFill>
                    <a:effectLst/>
                    <a:uLnTx/>
                    <a:uFillTx/>
                    <a:latin typeface="Amazon Ember Heavy" panose="020B0803020204020204" pitchFamily="34" charset="0"/>
                    <a:ea typeface="Amazon Ember Heavy" panose="020B0803020204020204" pitchFamily="34" charset="0"/>
                    <a:cs typeface="Amazon Ember Heavy" panose="020B0803020204020204" pitchFamily="34" charset="0"/>
                  </a:rPr>
                  <a:t> (Central) </a:t>
                </a:r>
                <a:r>
                  <a:rPr kumimoji="0" lang="es-MX" sz="2800" b="0" i="0" u="none" strike="noStrike" kern="0" cap="none" spc="0" normalizeH="0" baseline="0" noProof="0" dirty="0" err="1">
                    <a:ln>
                      <a:noFill/>
                    </a:ln>
                    <a:solidFill>
                      <a:srgbClr val="FFFFFF"/>
                    </a:solidFill>
                    <a:effectLst/>
                    <a:uLnTx/>
                    <a:uFillTx/>
                    <a:latin typeface="Amazon Ember Heavy" panose="020B0803020204020204" pitchFamily="34" charset="0"/>
                    <a:ea typeface="Amazon Ember Heavy" panose="020B0803020204020204" pitchFamily="34" charset="0"/>
                    <a:cs typeface="Amazon Ember Heavy" panose="020B0803020204020204" pitchFamily="34" charset="0"/>
                  </a:rPr>
                  <a:t>Region</a:t>
                </a:r>
                <a:endParaRPr kumimoji="0" lang="es-MX" sz="2800" b="0" i="0" u="none" strike="noStrike" kern="0" cap="none" spc="0" normalizeH="0" baseline="0" noProof="0" dirty="0">
                  <a:ln>
                    <a:noFill/>
                  </a:ln>
                  <a:solidFill>
                    <a:srgbClr val="FFFFFF"/>
                  </a:solidFill>
                  <a:effectLst/>
                  <a:uLnTx/>
                  <a:uFillTx/>
                  <a:latin typeface="Amazon Ember Heavy" panose="020B0803020204020204" pitchFamily="34" charset="0"/>
                  <a:ea typeface="Amazon Ember Heavy" panose="020B0803020204020204" pitchFamily="34" charset="0"/>
                  <a:cs typeface="Amazon Ember Heavy" panose="020B0803020204020204" pitchFamily="34" charset="0"/>
                </a:endParaRPr>
              </a:p>
            </p:txBody>
          </p:sp>
        </p:grpSp>
        <p:sp>
          <p:nvSpPr>
            <p:cNvPr id="8" name="TextBox 13">
              <a:extLst>
                <a:ext uri="{FF2B5EF4-FFF2-40B4-BE49-F238E27FC236}">
                  <a16:creationId xmlns:a16="http://schemas.microsoft.com/office/drawing/2014/main" id="{05C931DE-ECCA-D225-CFF6-9CBA22604F3F}"/>
                </a:ext>
              </a:extLst>
            </p:cNvPr>
            <p:cNvSpPr txBox="1"/>
            <p:nvPr/>
          </p:nvSpPr>
          <p:spPr>
            <a:xfrm>
              <a:off x="2912025" y="6019307"/>
              <a:ext cx="22111203" cy="1425157"/>
            </a:xfrm>
            <a:prstGeom prst="rect">
              <a:avLst/>
            </a:prstGeom>
            <a:noFill/>
          </p:spPr>
          <p:txBody>
            <a:bodyPr wrap="square" lIns="0" tIns="0" rIns="0" bIns="0">
              <a:spAutoFit/>
            </a:bodyPr>
            <a:lstStyle>
              <a:defPPr>
                <a:defRPr lang="en-US"/>
              </a:defPPr>
              <a:lvl1pPr>
                <a:lnSpc>
                  <a:spcPct val="90000"/>
                </a:lnSpc>
                <a:defRPr sz="5227">
                  <a:latin typeface="+mj-lt"/>
                  <a:ea typeface="Amazon Ember Display Light" panose="020F0403020204020204" pitchFamily="34" charset="0"/>
                  <a:cs typeface="Amazon Ember Display Light" panose="020F0403020204020204" pitchFamily="34" charset="0"/>
                </a:defRPr>
              </a:lvl1pPr>
            </a:lstStyle>
            <a:p>
              <a:pPr marL="0" marR="0" lvl="0" indent="0" defTabSz="780031" eaLnBrk="1" fontAlgn="auto" latinLnBrk="0" hangingPunct="1">
                <a:lnSpc>
                  <a:spcPct val="90000"/>
                </a:lnSpc>
                <a:spcBef>
                  <a:spcPts val="0"/>
                </a:spcBef>
                <a:spcAft>
                  <a:spcPts val="0"/>
                </a:spcAft>
                <a:buClrTx/>
                <a:buSzTx/>
                <a:buFontTx/>
                <a:buNone/>
                <a:tabLst/>
                <a:defRPr/>
              </a:pPr>
              <a:r>
                <a:rPr kumimoji="0" lang="es-MX" sz="2800" b="0" i="0" u="none" strike="noStrike" kern="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Inversión de</a:t>
              </a:r>
            </a:p>
          </p:txBody>
        </p:sp>
      </p:grpSp>
    </p:spTree>
    <p:extLst>
      <p:ext uri="{BB962C8B-B14F-4D97-AF65-F5344CB8AC3E}">
        <p14:creationId xmlns:p14="http://schemas.microsoft.com/office/powerpoint/2010/main" val="120316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0" fill="hold"/>
                                        <p:tgtEl>
                                          <p:spTgt spid="4"/>
                                        </p:tgtEl>
                                      </p:cBhvr>
                                      <p:by x="150000" y="150000"/>
                                    </p:animScale>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8FEC6-7924-CFFB-91F3-EB672FBE6A83}"/>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4A26544A-0DDA-B29C-BDC7-32799E58AA22}"/>
              </a:ext>
            </a:extLst>
          </p:cNvPr>
          <p:cNvPicPr>
            <a:picLocks noChangeAspect="1"/>
          </p:cNvPicPr>
          <p:nvPr/>
        </p:nvPicPr>
        <p:blipFill rotWithShape="1">
          <a:blip r:embed="rId2"/>
          <a:srcRect t="12920" b="34700"/>
          <a:stretch/>
        </p:blipFill>
        <p:spPr>
          <a:xfrm>
            <a:off x="980267" y="468492"/>
            <a:ext cx="10146658" cy="5711597"/>
          </a:xfrm>
          <a:prstGeom prst="rect">
            <a:avLst/>
          </a:prstGeom>
        </p:spPr>
      </p:pic>
      <p:sp>
        <p:nvSpPr>
          <p:cNvPr id="3" name="TextBox 7">
            <a:extLst>
              <a:ext uri="{FF2B5EF4-FFF2-40B4-BE49-F238E27FC236}">
                <a16:creationId xmlns:a16="http://schemas.microsoft.com/office/drawing/2014/main" id="{53FFB72C-22E9-1C39-16B3-8A09B6DECE4C}"/>
              </a:ext>
            </a:extLst>
          </p:cNvPr>
          <p:cNvSpPr txBox="1"/>
          <p:nvPr/>
        </p:nvSpPr>
        <p:spPr>
          <a:xfrm>
            <a:off x="1278839" y="2653733"/>
            <a:ext cx="7209712" cy="553998"/>
          </a:xfrm>
          <a:prstGeom prst="rect">
            <a:avLst/>
          </a:prstGeom>
          <a:noFill/>
        </p:spPr>
        <p:txBody>
          <a:bodyPr wrap="square" lIns="0" tIns="0" rIns="0" bIns="0">
            <a:spAutoFit/>
          </a:bodyPr>
          <a:lstStyle/>
          <a:p>
            <a:pPr defTabSz="780031">
              <a:defRPr/>
            </a:pPr>
            <a:r>
              <a:rPr lang="en-AU" sz="3600" kern="100" dirty="0" err="1">
                <a:gradFill flip="none" rotWithShape="1">
                  <a:gsLst>
                    <a:gs pos="0">
                      <a:srgbClr val="FFAE00"/>
                    </a:gs>
                    <a:gs pos="100000">
                      <a:srgbClr val="DB2BB6"/>
                    </a:gs>
                  </a:gsLst>
                  <a:lin ang="0" scaled="1"/>
                  <a:tileRect/>
                </a:gradFill>
                <a:latin typeface="Amazon Ember Heavy" panose="020B0803020204020204" pitchFamily="34" charset="0"/>
                <a:ea typeface="Amazon Ember Heavy" panose="020B0803020204020204" pitchFamily="34" charset="0"/>
                <a:cs typeface="Amazon Ember Heavy" panose="020B0803020204020204" pitchFamily="34" charset="0"/>
              </a:rPr>
              <a:t>Construyendo</a:t>
            </a:r>
            <a:r>
              <a:rPr lang="en-AU" sz="3600" kern="100" dirty="0">
                <a:gradFill flip="none" rotWithShape="1">
                  <a:gsLst>
                    <a:gs pos="0">
                      <a:srgbClr val="FFAE00"/>
                    </a:gs>
                    <a:gs pos="100000">
                      <a:srgbClr val="DB2BB6"/>
                    </a:gs>
                  </a:gsLst>
                  <a:lin ang="0" scaled="1"/>
                  <a:tileRect/>
                </a:gradFill>
                <a:latin typeface="Amazon Ember Heavy" panose="020B0803020204020204" pitchFamily="34" charset="0"/>
                <a:ea typeface="Amazon Ember Heavy" panose="020B0803020204020204" pitchFamily="34" charset="0"/>
                <a:cs typeface="Amazon Ember Heavy" panose="020B0803020204020204" pitchFamily="34" charset="0"/>
              </a:rPr>
              <a:t> un </a:t>
            </a:r>
            <a:r>
              <a:rPr lang="en-AU" sz="3600" kern="100" dirty="0" err="1">
                <a:gradFill flip="none" rotWithShape="1">
                  <a:gsLst>
                    <a:gs pos="0">
                      <a:srgbClr val="FFAE00"/>
                    </a:gs>
                    <a:gs pos="100000">
                      <a:srgbClr val="DB2BB6"/>
                    </a:gs>
                  </a:gsLst>
                  <a:lin ang="0" scaled="1"/>
                  <a:tileRect/>
                </a:gradFill>
                <a:latin typeface="Amazon Ember Heavy" panose="020B0803020204020204" pitchFamily="34" charset="0"/>
                <a:ea typeface="Amazon Ember Heavy" panose="020B0803020204020204" pitchFamily="34" charset="0"/>
                <a:cs typeface="Amazon Ember Heavy" panose="020B0803020204020204" pitchFamily="34" charset="0"/>
              </a:rPr>
              <a:t>mejor</a:t>
            </a:r>
            <a:r>
              <a:rPr lang="en-AU" sz="3600" kern="100" dirty="0">
                <a:gradFill flip="none" rotWithShape="1">
                  <a:gsLst>
                    <a:gs pos="0">
                      <a:srgbClr val="FFAE00"/>
                    </a:gs>
                    <a:gs pos="100000">
                      <a:srgbClr val="DB2BB6"/>
                    </a:gs>
                  </a:gsLst>
                  <a:lin ang="0" scaled="1"/>
                  <a:tileRect/>
                </a:gradFill>
                <a:latin typeface="Amazon Ember Heavy" panose="020B0803020204020204" pitchFamily="34" charset="0"/>
                <a:ea typeface="Amazon Ember Heavy" panose="020B0803020204020204" pitchFamily="34" charset="0"/>
                <a:cs typeface="Amazon Ember Heavy" panose="020B0803020204020204" pitchFamily="34" charset="0"/>
              </a:rPr>
              <a:t> </a:t>
            </a:r>
            <a:r>
              <a:rPr lang="en-AU" sz="3600" kern="100" dirty="0" err="1">
                <a:gradFill flip="none" rotWithShape="1">
                  <a:gsLst>
                    <a:gs pos="0">
                      <a:srgbClr val="FFAE00"/>
                    </a:gs>
                    <a:gs pos="100000">
                      <a:srgbClr val="DB2BB6"/>
                    </a:gs>
                  </a:gsLst>
                  <a:lin ang="0" scaled="1"/>
                  <a:tileRect/>
                </a:gradFill>
                <a:latin typeface="Amazon Ember Heavy" panose="020B0803020204020204" pitchFamily="34" charset="0"/>
                <a:ea typeface="Amazon Ember Heavy" panose="020B0803020204020204" pitchFamily="34" charset="0"/>
                <a:cs typeface="Amazon Ember Heavy" panose="020B0803020204020204" pitchFamily="34" charset="0"/>
              </a:rPr>
              <a:t>futuro</a:t>
            </a:r>
            <a:endParaRPr lang="en-GB" sz="3600" dirty="0">
              <a:gradFill flip="none" rotWithShape="1">
                <a:gsLst>
                  <a:gs pos="0">
                    <a:srgbClr val="FFAE00"/>
                  </a:gs>
                  <a:gs pos="100000">
                    <a:srgbClr val="DB2BB6"/>
                  </a:gs>
                </a:gsLst>
                <a:lin ang="0" scaled="1"/>
                <a:tileRect/>
              </a:gradFill>
              <a:latin typeface="Amazon Ember Heavy" panose="020B0803020204020204" pitchFamily="34" charset="0"/>
              <a:ea typeface="Amazon Ember Heavy" panose="020B0803020204020204" pitchFamily="34" charset="0"/>
              <a:cs typeface="Amazon Ember Heavy" panose="020B0803020204020204" pitchFamily="34" charset="0"/>
            </a:endParaRPr>
          </a:p>
        </p:txBody>
      </p:sp>
      <p:sp>
        <p:nvSpPr>
          <p:cNvPr id="5" name="TextBox 14">
            <a:extLst>
              <a:ext uri="{FF2B5EF4-FFF2-40B4-BE49-F238E27FC236}">
                <a16:creationId xmlns:a16="http://schemas.microsoft.com/office/drawing/2014/main" id="{6FC63E06-CEF8-3B5E-8690-245C698415B2}"/>
              </a:ext>
            </a:extLst>
          </p:cNvPr>
          <p:cNvSpPr txBox="1"/>
          <p:nvPr/>
        </p:nvSpPr>
        <p:spPr>
          <a:xfrm>
            <a:off x="1278839" y="3135289"/>
            <a:ext cx="7209712" cy="553998"/>
          </a:xfrm>
          <a:prstGeom prst="rect">
            <a:avLst/>
          </a:prstGeom>
          <a:noFill/>
        </p:spPr>
        <p:txBody>
          <a:bodyPr wrap="square" lIns="0" tIns="0" rIns="0" bIns="0">
            <a:spAutoFit/>
          </a:bodyPr>
          <a:lstStyle/>
          <a:p>
            <a:pPr defTabSz="780031">
              <a:defRPr/>
            </a:pPr>
            <a:r>
              <a:rPr lang="en-AU" sz="3600" kern="100" dirty="0">
                <a:solidFill>
                  <a:srgbClr val="FFFFFF"/>
                </a:solidFill>
                <a:latin typeface="Amazon Ember Display"/>
                <a:ea typeface="Amazon Ember Display" panose="020F0603020204020204" pitchFamily="34" charset="0"/>
                <a:cs typeface="Amazon Ember Display" panose="020F0603020204020204" pitchFamily="34" charset="0"/>
              </a:rPr>
              <a:t>en M</a:t>
            </a:r>
            <a:r>
              <a:rPr lang="en-AU" sz="3600" kern="100" dirty="0" err="1">
                <a:solidFill>
                  <a:srgbClr val="FFFFFF"/>
                </a:solidFill>
                <a:latin typeface="Amazon Ember Display"/>
                <a:ea typeface="Amazon Ember Display" panose="020F0603020204020204" pitchFamily="34" charset="0"/>
                <a:cs typeface="Amazon Ember Display" panose="020F0603020204020204" pitchFamily="34" charset="0"/>
              </a:rPr>
              <a:t>éxico</a:t>
            </a:r>
            <a:endParaRPr lang="en-GB" sz="3600" dirty="0">
              <a:solidFill>
                <a:srgbClr val="FFFFFF"/>
              </a:solidFill>
              <a:latin typeface="Amazon Ember Display"/>
            </a:endParaRPr>
          </a:p>
        </p:txBody>
      </p:sp>
    </p:spTree>
    <p:extLst>
      <p:ext uri="{BB962C8B-B14F-4D97-AF65-F5344CB8AC3E}">
        <p14:creationId xmlns:p14="http://schemas.microsoft.com/office/powerpoint/2010/main" val="19548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828C-505F-8E9E-893E-A04431BE420E}"/>
              </a:ext>
            </a:extLst>
          </p:cNvPr>
          <p:cNvSpPr>
            <a:spLocks noGrp="1"/>
          </p:cNvSpPr>
          <p:nvPr>
            <p:ph type="title"/>
          </p:nvPr>
        </p:nvSpPr>
        <p:spPr>
          <a:xfrm>
            <a:off x="540238" y="537869"/>
            <a:ext cx="10972800" cy="535531"/>
          </a:xfrm>
        </p:spPr>
        <p:txBody>
          <a:bodyPr>
            <a:noAutofit/>
          </a:bodyPr>
          <a:lstStyle/>
          <a:p>
            <a:r>
              <a:rPr lang="es-MX" b="1" i="0" dirty="0">
                <a:effectLst/>
                <a:latin typeface="Amazon Ember" panose="020B0603020204020204" pitchFamily="34" charset="0"/>
              </a:rPr>
              <a:t>Sector Público con AWS</a:t>
            </a:r>
            <a:endParaRPr lang="en-US" b="1" dirty="0"/>
          </a:p>
        </p:txBody>
      </p:sp>
      <p:sp>
        <p:nvSpPr>
          <p:cNvPr id="3" name="Text Placeholder 2">
            <a:extLst>
              <a:ext uri="{FF2B5EF4-FFF2-40B4-BE49-F238E27FC236}">
                <a16:creationId xmlns:a16="http://schemas.microsoft.com/office/drawing/2014/main" id="{45FFFF77-DF28-D644-CE3B-CBB0182B0FF3}"/>
              </a:ext>
            </a:extLst>
          </p:cNvPr>
          <p:cNvSpPr>
            <a:spLocks noGrp="1"/>
          </p:cNvSpPr>
          <p:nvPr>
            <p:ph type="body" idx="1"/>
          </p:nvPr>
        </p:nvSpPr>
        <p:spPr>
          <a:xfrm>
            <a:off x="609599" y="1813388"/>
            <a:ext cx="5248656" cy="369332"/>
          </a:xfrm>
        </p:spPr>
        <p:txBody>
          <a:bodyPr/>
          <a:lstStyle/>
          <a:p>
            <a:r>
              <a:rPr lang="es-MX" b="1" i="0" dirty="0">
                <a:effectLst/>
                <a:latin typeface="Amazon Ember" panose="020B0603020204020204" pitchFamily="34" charset="0"/>
              </a:rPr>
              <a:t>Modernización del Sector Público con AWS</a:t>
            </a:r>
            <a:endParaRPr lang="en-US" dirty="0"/>
          </a:p>
        </p:txBody>
      </p:sp>
      <p:sp>
        <p:nvSpPr>
          <p:cNvPr id="4" name="Content Placeholder 3">
            <a:extLst>
              <a:ext uri="{FF2B5EF4-FFF2-40B4-BE49-F238E27FC236}">
                <a16:creationId xmlns:a16="http://schemas.microsoft.com/office/drawing/2014/main" id="{315FC9D9-434C-CB30-EBC3-4A746D9CF0A6}"/>
              </a:ext>
            </a:extLst>
          </p:cNvPr>
          <p:cNvSpPr>
            <a:spLocks noGrp="1"/>
          </p:cNvSpPr>
          <p:nvPr>
            <p:ph sz="half" idx="2"/>
          </p:nvPr>
        </p:nvSpPr>
        <p:spPr>
          <a:xfrm>
            <a:off x="609598" y="2211295"/>
            <a:ext cx="4225873" cy="1972848"/>
          </a:xfrm>
        </p:spPr>
        <p:txBody>
          <a:bodyPr/>
          <a:lstStyle/>
          <a:p>
            <a:r>
              <a:rPr lang="es-MX" b="0" i="0" dirty="0">
                <a:effectLst/>
                <a:latin typeface="Amazon Ember" panose="020B0603020204020204" pitchFamily="34" charset="0"/>
              </a:rPr>
              <a:t>• Servicios digitales en tiempo récord (de meses a días).</a:t>
            </a:r>
          </a:p>
          <a:p>
            <a:r>
              <a:rPr lang="es-MX" b="0" i="0" dirty="0">
                <a:effectLst/>
                <a:latin typeface="Amazon Ember" panose="020B0603020204020204" pitchFamily="34" charset="0"/>
              </a:rPr>
              <a:t>• Región AWS México en Querétaro: garantía de residencia de datos.</a:t>
            </a:r>
          </a:p>
          <a:p>
            <a:r>
              <a:rPr lang="es-MX" b="0" i="0" dirty="0">
                <a:effectLst/>
                <a:latin typeface="Amazon Ember" panose="020B0603020204020204" pitchFamily="34" charset="0"/>
              </a:rPr>
              <a:t>• 143 estándares de seguridad.</a:t>
            </a:r>
          </a:p>
          <a:p>
            <a:r>
              <a:rPr lang="es-MX" b="0" i="0" dirty="0">
                <a:effectLst/>
                <a:latin typeface="Amazon Ember" panose="020B0603020204020204" pitchFamily="34" charset="0"/>
              </a:rPr>
              <a:t>• Reducción de costos operativos.</a:t>
            </a:r>
            <a:endParaRPr lang="en-US" dirty="0">
              <a:solidFill>
                <a:schemeClr val="bg1"/>
              </a:solidFill>
              <a:highlight>
                <a:srgbClr val="FFFF00"/>
              </a:highlight>
            </a:endParaRPr>
          </a:p>
        </p:txBody>
      </p:sp>
      <p:sp>
        <p:nvSpPr>
          <p:cNvPr id="5" name="Text Placeholder 4">
            <a:extLst>
              <a:ext uri="{FF2B5EF4-FFF2-40B4-BE49-F238E27FC236}">
                <a16:creationId xmlns:a16="http://schemas.microsoft.com/office/drawing/2014/main" id="{05A65B0C-7ADB-8CF1-5164-C43CF73FA618}"/>
              </a:ext>
            </a:extLst>
          </p:cNvPr>
          <p:cNvSpPr>
            <a:spLocks noGrp="1"/>
          </p:cNvSpPr>
          <p:nvPr>
            <p:ph type="body" sz="quarter" idx="3"/>
          </p:nvPr>
        </p:nvSpPr>
        <p:spPr>
          <a:xfrm>
            <a:off x="6333746" y="3965794"/>
            <a:ext cx="5248656" cy="369332"/>
          </a:xfrm>
        </p:spPr>
        <p:txBody>
          <a:bodyPr/>
          <a:lstStyle/>
          <a:p>
            <a:r>
              <a:rPr lang="es-MX" b="1" dirty="0">
                <a:latin typeface="Amazon Ember" panose="020B0603020204020204" pitchFamily="34" charset="0"/>
              </a:rPr>
              <a:t>Infraestructura Pública Digital (IPD)</a:t>
            </a:r>
            <a:endParaRPr lang="en-US" b="1" dirty="0">
              <a:latin typeface="Amazon Ember" panose="020B0603020204020204" pitchFamily="34" charset="0"/>
            </a:endParaRPr>
          </a:p>
        </p:txBody>
      </p:sp>
      <p:sp>
        <p:nvSpPr>
          <p:cNvPr id="6" name="Content Placeholder 5">
            <a:extLst>
              <a:ext uri="{FF2B5EF4-FFF2-40B4-BE49-F238E27FC236}">
                <a16:creationId xmlns:a16="http://schemas.microsoft.com/office/drawing/2014/main" id="{B4854C38-352D-52EA-ACBB-215FFF2C14F4}"/>
              </a:ext>
            </a:extLst>
          </p:cNvPr>
          <p:cNvSpPr>
            <a:spLocks noGrp="1"/>
          </p:cNvSpPr>
          <p:nvPr>
            <p:ph sz="quarter" idx="4"/>
          </p:nvPr>
        </p:nvSpPr>
        <p:spPr>
          <a:xfrm>
            <a:off x="6333746" y="4363701"/>
            <a:ext cx="5248656" cy="1723549"/>
          </a:xfrm>
        </p:spPr>
        <p:txBody>
          <a:bodyPr/>
          <a:lstStyle/>
          <a:p>
            <a:r>
              <a:rPr lang="es-MX" b="0" i="0" dirty="0">
                <a:effectLst/>
                <a:latin typeface="Amazon Ember" panose="020B0603020204020204" pitchFamily="34" charset="0"/>
              </a:rPr>
              <a:t>• Facilita interacciones gobierno-ciudadano.</a:t>
            </a:r>
          </a:p>
          <a:p>
            <a:r>
              <a:rPr lang="es-MX" b="0" i="0" dirty="0">
                <a:effectLst/>
                <a:latin typeface="Amazon Ember" panose="020B0603020204020204" pitchFamily="34" charset="0"/>
              </a:rPr>
              <a:t>• Verificación de identidad y sistemas de pago.</a:t>
            </a:r>
          </a:p>
          <a:p>
            <a:r>
              <a:rPr lang="es-MX" b="0" i="0" dirty="0">
                <a:effectLst/>
                <a:latin typeface="Amazon Ember" panose="020B0603020204020204" pitchFamily="34" charset="0"/>
              </a:rPr>
              <a:t>• Desarrollo ágil de servicios digitales con    estándares abiertos. </a:t>
            </a:r>
          </a:p>
          <a:p>
            <a:r>
              <a:rPr lang="es-MX" b="0" i="0" dirty="0">
                <a:effectLst/>
                <a:latin typeface="Amazon Ember" panose="020B0603020204020204" pitchFamily="34" charset="0"/>
              </a:rPr>
              <a:t>• Experimentación de bajo costo.</a:t>
            </a:r>
            <a:endParaRPr lang="en-US" dirty="0"/>
          </a:p>
        </p:txBody>
      </p:sp>
      <p:sp>
        <p:nvSpPr>
          <p:cNvPr id="12" name="Rectangle 157">
            <a:extLst>
              <a:ext uri="{FF2B5EF4-FFF2-40B4-BE49-F238E27FC236}">
                <a16:creationId xmlns:a16="http://schemas.microsoft.com/office/drawing/2014/main" id="{CB405A89-C8E1-E939-2252-C4F66818BC29}"/>
              </a:ext>
            </a:extLst>
          </p:cNvPr>
          <p:cNvSpPr/>
          <p:nvPr/>
        </p:nvSpPr>
        <p:spPr>
          <a:xfrm>
            <a:off x="0" y="1116266"/>
            <a:ext cx="12192000" cy="327127"/>
          </a:xfrm>
          <a:prstGeom prst="rect">
            <a:avLst/>
          </a:prstGeom>
          <a:gradFill>
            <a:gsLst>
              <a:gs pos="50000">
                <a:srgbClr val="AD5CFF"/>
              </a:gs>
              <a:gs pos="0">
                <a:srgbClr val="41B3FF">
                  <a:lumMod val="50000"/>
                </a:srgbClr>
              </a:gs>
              <a:gs pos="100000">
                <a:srgbClr val="41B3FF"/>
              </a:gs>
            </a:gsLst>
            <a:lin ang="0" scaled="0"/>
          </a:gradFill>
          <a:ln w="19050" cap="flat" cmpd="sng" algn="ctr">
            <a:noFill/>
            <a:prstDash val="solid"/>
            <a:miter lim="800000"/>
          </a:ln>
          <a:effectLst/>
        </p:spPr>
        <p:txBody>
          <a:bodyPr rtlCol="0" anchor="ctr"/>
          <a:lstStyle/>
          <a:p>
            <a:pPr algn="ctr" defTabSz="1219170">
              <a:defRPr/>
            </a:pPr>
            <a:endParaRPr lang="en-US" sz="2400" kern="0" dirty="0">
              <a:solidFill>
                <a:srgbClr val="FFFFFF"/>
              </a:solidFill>
              <a:latin typeface="Amazon Ember Display" panose="020F0603020204020204" pitchFamily="34" charset="0"/>
            </a:endParaRPr>
          </a:p>
        </p:txBody>
      </p:sp>
    </p:spTree>
    <p:extLst>
      <p:ext uri="{BB962C8B-B14F-4D97-AF65-F5344CB8AC3E}">
        <p14:creationId xmlns:p14="http://schemas.microsoft.com/office/powerpoint/2010/main" val="99003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A00F0-0F71-53A1-4CCC-D11BF1295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65CEFD-132C-4800-D2AA-DF450C25B124}"/>
              </a:ext>
            </a:extLst>
          </p:cNvPr>
          <p:cNvSpPr>
            <a:spLocks noGrp="1"/>
          </p:cNvSpPr>
          <p:nvPr>
            <p:ph type="title"/>
          </p:nvPr>
        </p:nvSpPr>
        <p:spPr>
          <a:xfrm>
            <a:off x="540238" y="537869"/>
            <a:ext cx="10972800" cy="535531"/>
          </a:xfrm>
        </p:spPr>
        <p:txBody>
          <a:bodyPr>
            <a:noAutofit/>
          </a:bodyPr>
          <a:lstStyle/>
          <a:p>
            <a:r>
              <a:rPr lang="es-MX" b="1" i="0" dirty="0">
                <a:effectLst/>
                <a:latin typeface="Amazon Ember" panose="020B0603020204020204" pitchFamily="34" charset="0"/>
              </a:rPr>
              <a:t>Sector Público con AWS</a:t>
            </a:r>
            <a:endParaRPr lang="en-US" b="1" dirty="0"/>
          </a:p>
        </p:txBody>
      </p:sp>
      <p:sp>
        <p:nvSpPr>
          <p:cNvPr id="3" name="Text Placeholder 2">
            <a:extLst>
              <a:ext uri="{FF2B5EF4-FFF2-40B4-BE49-F238E27FC236}">
                <a16:creationId xmlns:a16="http://schemas.microsoft.com/office/drawing/2014/main" id="{37470E98-6C47-23F2-3830-6D613A824FE7}"/>
              </a:ext>
            </a:extLst>
          </p:cNvPr>
          <p:cNvSpPr>
            <a:spLocks noGrp="1"/>
          </p:cNvSpPr>
          <p:nvPr>
            <p:ph type="body" idx="1"/>
          </p:nvPr>
        </p:nvSpPr>
        <p:spPr>
          <a:xfrm>
            <a:off x="609599" y="1813388"/>
            <a:ext cx="5248656" cy="369332"/>
          </a:xfrm>
        </p:spPr>
        <p:txBody>
          <a:bodyPr/>
          <a:lstStyle/>
          <a:p>
            <a:r>
              <a:rPr lang="es-MX" b="1" dirty="0">
                <a:latin typeface="Amazon Ember" panose="020B0603020204020204" pitchFamily="34" charset="0"/>
              </a:rPr>
              <a:t>Impacto Económico</a:t>
            </a:r>
            <a:endParaRPr lang="en-US" b="1" dirty="0">
              <a:latin typeface="Amazon Ember" panose="020B0603020204020204" pitchFamily="34" charset="0"/>
            </a:endParaRPr>
          </a:p>
        </p:txBody>
      </p:sp>
      <p:sp>
        <p:nvSpPr>
          <p:cNvPr id="4" name="Content Placeholder 3">
            <a:extLst>
              <a:ext uri="{FF2B5EF4-FFF2-40B4-BE49-F238E27FC236}">
                <a16:creationId xmlns:a16="http://schemas.microsoft.com/office/drawing/2014/main" id="{965E71F2-AF33-41A9-8BAB-406E846597C1}"/>
              </a:ext>
            </a:extLst>
          </p:cNvPr>
          <p:cNvSpPr>
            <a:spLocks noGrp="1"/>
          </p:cNvSpPr>
          <p:nvPr>
            <p:ph sz="half" idx="2"/>
          </p:nvPr>
        </p:nvSpPr>
        <p:spPr>
          <a:xfrm>
            <a:off x="609598" y="2211295"/>
            <a:ext cx="4832352" cy="2471446"/>
          </a:xfrm>
        </p:spPr>
        <p:txBody>
          <a:bodyPr/>
          <a:lstStyle/>
          <a:p>
            <a:r>
              <a:rPr lang="es-MX" b="0" i="0" dirty="0">
                <a:effectLst/>
                <a:latin typeface="Amazon Ember" panose="020B0603020204020204" pitchFamily="34" charset="0"/>
              </a:rPr>
              <a:t>• Ahorro potencial global: 1.1 billones USD anuales.</a:t>
            </a:r>
          </a:p>
          <a:p>
            <a:r>
              <a:rPr lang="es-MX" b="0" i="0" dirty="0">
                <a:effectLst/>
                <a:latin typeface="Amazon Ember" panose="020B0603020204020204" pitchFamily="34" charset="0"/>
              </a:rPr>
              <a:t>• Gobierno de Michoacán: 25% ahorro en recursos públicos.</a:t>
            </a:r>
          </a:p>
          <a:p>
            <a:r>
              <a:rPr lang="es-MX" b="0" i="0" dirty="0">
                <a:effectLst/>
                <a:latin typeface="Amazon Ember" panose="020B0603020204020204" pitchFamily="34" charset="0"/>
              </a:rPr>
              <a:t>• Municipio El Marqués (Querétaro): 40% incremento en servicios digitales.</a:t>
            </a:r>
          </a:p>
          <a:p>
            <a:r>
              <a:rPr lang="es-MX" dirty="0">
                <a:latin typeface="Amazon Ember" panose="020B0603020204020204" pitchFamily="34" charset="0"/>
              </a:rPr>
              <a:t>• Agencia Metropolitana de Mobilidad del Estado de Querétaro (AMEQ)</a:t>
            </a:r>
          </a:p>
        </p:txBody>
      </p:sp>
      <p:sp>
        <p:nvSpPr>
          <p:cNvPr id="5" name="Text Placeholder 4">
            <a:extLst>
              <a:ext uri="{FF2B5EF4-FFF2-40B4-BE49-F238E27FC236}">
                <a16:creationId xmlns:a16="http://schemas.microsoft.com/office/drawing/2014/main" id="{9AF3197B-776B-B3F9-F2E0-17A853940A05}"/>
              </a:ext>
            </a:extLst>
          </p:cNvPr>
          <p:cNvSpPr>
            <a:spLocks noGrp="1"/>
          </p:cNvSpPr>
          <p:nvPr>
            <p:ph type="body" sz="quarter" idx="3"/>
          </p:nvPr>
        </p:nvSpPr>
        <p:spPr>
          <a:xfrm>
            <a:off x="6333746" y="3965794"/>
            <a:ext cx="5248656" cy="369332"/>
          </a:xfrm>
        </p:spPr>
        <p:txBody>
          <a:bodyPr/>
          <a:lstStyle/>
          <a:p>
            <a:r>
              <a:rPr lang="es-MX" b="1" dirty="0">
                <a:latin typeface="Amazon Ember" panose="020B0603020204020204" pitchFamily="34" charset="0"/>
              </a:rPr>
              <a:t>Innovación con IA y Machine </a:t>
            </a:r>
            <a:r>
              <a:rPr lang="es-MX" b="1" dirty="0" err="1">
                <a:latin typeface="Amazon Ember" panose="020B0603020204020204" pitchFamily="34" charset="0"/>
              </a:rPr>
              <a:t>Learning</a:t>
            </a:r>
            <a:endParaRPr lang="en-US" b="1" dirty="0">
              <a:latin typeface="Amazon Ember" panose="020B0603020204020204" pitchFamily="34" charset="0"/>
            </a:endParaRPr>
          </a:p>
        </p:txBody>
      </p:sp>
      <p:sp>
        <p:nvSpPr>
          <p:cNvPr id="6" name="Content Placeholder 5">
            <a:extLst>
              <a:ext uri="{FF2B5EF4-FFF2-40B4-BE49-F238E27FC236}">
                <a16:creationId xmlns:a16="http://schemas.microsoft.com/office/drawing/2014/main" id="{8C47A86E-BF0C-765F-7984-B8132256B4C9}"/>
              </a:ext>
            </a:extLst>
          </p:cNvPr>
          <p:cNvSpPr>
            <a:spLocks noGrp="1"/>
          </p:cNvSpPr>
          <p:nvPr>
            <p:ph sz="quarter" idx="4"/>
          </p:nvPr>
        </p:nvSpPr>
        <p:spPr>
          <a:xfrm>
            <a:off x="6333746" y="4363701"/>
            <a:ext cx="5248656" cy="1474250"/>
          </a:xfrm>
        </p:spPr>
        <p:txBody>
          <a:bodyPr/>
          <a:lstStyle/>
          <a:p>
            <a:r>
              <a:rPr lang="es-MX" b="0" i="0" dirty="0">
                <a:effectLst/>
                <a:latin typeface="Amazon Ember" panose="020B0603020204020204" pitchFamily="34" charset="0"/>
              </a:rPr>
              <a:t>• Soluciones para salud y educación pública.</a:t>
            </a:r>
          </a:p>
          <a:p>
            <a:r>
              <a:rPr lang="es-MX" b="0" i="0" dirty="0">
                <a:effectLst/>
                <a:latin typeface="Amazon Ember" panose="020B0603020204020204" pitchFamily="34" charset="0"/>
              </a:rPr>
              <a:t>• Plataforma de datos de apoyo al ciudadano. </a:t>
            </a:r>
          </a:p>
          <a:p>
            <a:r>
              <a:rPr lang="es-MX" b="0" i="0" dirty="0">
                <a:effectLst/>
                <a:latin typeface="Amazon Ember" panose="020B0603020204020204" pitchFamily="34" charset="0"/>
              </a:rPr>
              <a:t>• Colaboración con Gobiero de Guanajuto.</a:t>
            </a:r>
            <a:endParaRPr lang="es-MX" dirty="0">
              <a:latin typeface="Amazon Ember" panose="020B0603020204020204" pitchFamily="34" charset="0"/>
            </a:endParaRPr>
          </a:p>
          <a:p>
            <a:r>
              <a:rPr lang="es-MX" dirty="0">
                <a:latin typeface="Amazon Ember" panose="020B0603020204020204" pitchFamily="34" charset="0"/>
              </a:rPr>
              <a:t>• Protección </a:t>
            </a:r>
            <a:r>
              <a:rPr lang="es-MX" b="0" i="0" dirty="0">
                <a:effectLst/>
                <a:latin typeface="Amazon Ember" panose="020B0603020204020204" pitchFamily="34" charset="0"/>
              </a:rPr>
              <a:t>de privacidad en datos.</a:t>
            </a:r>
            <a:endParaRPr lang="en-US" dirty="0"/>
          </a:p>
        </p:txBody>
      </p:sp>
      <p:sp>
        <p:nvSpPr>
          <p:cNvPr id="7" name="Rectangle 157">
            <a:extLst>
              <a:ext uri="{FF2B5EF4-FFF2-40B4-BE49-F238E27FC236}">
                <a16:creationId xmlns:a16="http://schemas.microsoft.com/office/drawing/2014/main" id="{B85E2409-D1B9-10D2-E45A-49E80470DD3F}"/>
              </a:ext>
            </a:extLst>
          </p:cNvPr>
          <p:cNvSpPr/>
          <p:nvPr/>
        </p:nvSpPr>
        <p:spPr>
          <a:xfrm>
            <a:off x="0" y="1116266"/>
            <a:ext cx="12192000" cy="327127"/>
          </a:xfrm>
          <a:prstGeom prst="rect">
            <a:avLst/>
          </a:prstGeom>
          <a:gradFill>
            <a:gsLst>
              <a:gs pos="50000">
                <a:srgbClr val="AD5CFF"/>
              </a:gs>
              <a:gs pos="0">
                <a:srgbClr val="41B3FF">
                  <a:lumMod val="50000"/>
                </a:srgbClr>
              </a:gs>
              <a:gs pos="100000">
                <a:srgbClr val="41B3FF"/>
              </a:gs>
            </a:gsLst>
            <a:lin ang="0" scaled="0"/>
          </a:gradFill>
          <a:ln w="19050" cap="flat" cmpd="sng" algn="ctr">
            <a:noFill/>
            <a:prstDash val="solid"/>
            <a:miter lim="800000"/>
          </a:ln>
          <a:effectLst/>
        </p:spPr>
        <p:txBody>
          <a:bodyPr rtlCol="0" anchor="ctr"/>
          <a:lstStyle/>
          <a:p>
            <a:pPr algn="ctr" defTabSz="1219170">
              <a:defRPr/>
            </a:pPr>
            <a:endParaRPr lang="en-US" sz="2400" kern="0" dirty="0">
              <a:solidFill>
                <a:srgbClr val="FFFFFF"/>
              </a:solidFill>
              <a:latin typeface="Amazon Ember Display" panose="020F0603020204020204" pitchFamily="34" charset="0"/>
            </a:endParaRPr>
          </a:p>
        </p:txBody>
      </p:sp>
    </p:spTree>
    <p:extLst>
      <p:ext uri="{BB962C8B-B14F-4D97-AF65-F5344CB8AC3E}">
        <p14:creationId xmlns:p14="http://schemas.microsoft.com/office/powerpoint/2010/main" val="337304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o 46">
            <a:extLst>
              <a:ext uri="{FF2B5EF4-FFF2-40B4-BE49-F238E27FC236}">
                <a16:creationId xmlns:a16="http://schemas.microsoft.com/office/drawing/2014/main" id="{548B53BE-CE26-78DA-7DA5-94943203FAEE}"/>
              </a:ext>
            </a:extLst>
          </p:cNvPr>
          <p:cNvGrpSpPr/>
          <p:nvPr/>
        </p:nvGrpSpPr>
        <p:grpSpPr>
          <a:xfrm>
            <a:off x="338540" y="271220"/>
            <a:ext cx="11487051" cy="5951348"/>
            <a:chOff x="-30232" y="-1"/>
            <a:chExt cx="12255245" cy="6858001"/>
          </a:xfrm>
        </p:grpSpPr>
        <p:pic>
          <p:nvPicPr>
            <p:cNvPr id="33" name="Picture 56">
              <a:extLst>
                <a:ext uri="{FF2B5EF4-FFF2-40B4-BE49-F238E27FC236}">
                  <a16:creationId xmlns:a16="http://schemas.microsoft.com/office/drawing/2014/main" id="{41DB82BD-92EE-C4FE-332A-084BDC1F8AAE}"/>
                </a:ext>
              </a:extLst>
            </p:cNvPr>
            <p:cNvPicPr>
              <a:picLocks/>
            </p:cNvPicPr>
            <p:nvPr/>
          </p:nvPicPr>
          <p:blipFill rotWithShape="1">
            <a:blip r:embed="rId3">
              <a:extLst>
                <a:ext uri="{28A0092B-C50C-407E-A947-70E740481C1C}">
                  <a14:useLocalDpi xmlns:a14="http://schemas.microsoft.com/office/drawing/2010/main"/>
                </a:ext>
              </a:extLst>
            </a:blip>
            <a:srcRect l="31958" r="48945" b="2361"/>
            <a:stretch/>
          </p:blipFill>
          <p:spPr>
            <a:xfrm>
              <a:off x="2191873" y="0"/>
              <a:ext cx="2020824" cy="6858000"/>
            </a:xfrm>
            <a:prstGeom prst="rect">
              <a:avLst/>
            </a:prstGeom>
          </p:spPr>
        </p:pic>
        <p:pic>
          <p:nvPicPr>
            <p:cNvPr id="34" name="Picture 21">
              <a:extLst>
                <a:ext uri="{FF2B5EF4-FFF2-40B4-BE49-F238E27FC236}">
                  <a16:creationId xmlns:a16="http://schemas.microsoft.com/office/drawing/2014/main" id="{85159215-86F6-2049-FD38-238BB2F82078}"/>
                </a:ext>
              </a:extLst>
            </p:cNvPr>
            <p:cNvPicPr>
              <a:picLocks/>
            </p:cNvPicPr>
            <p:nvPr/>
          </p:nvPicPr>
          <p:blipFill rotWithShape="1">
            <a:blip r:embed="rId4">
              <a:extLst>
                <a:ext uri="{28A0092B-C50C-407E-A947-70E740481C1C}">
                  <a14:useLocalDpi xmlns:a14="http://schemas.microsoft.com/office/drawing/2010/main"/>
                </a:ext>
              </a:extLst>
            </a:blip>
            <a:srcRect l="27573" t="23090" r="59442" b="12799"/>
            <a:stretch/>
          </p:blipFill>
          <p:spPr>
            <a:xfrm>
              <a:off x="28034" y="0"/>
              <a:ext cx="2321466" cy="6858000"/>
            </a:xfrm>
            <a:prstGeom prst="rect">
              <a:avLst/>
            </a:prstGeom>
          </p:spPr>
        </p:pic>
        <p:pic>
          <p:nvPicPr>
            <p:cNvPr id="35" name="Afbeelding 4" descr="Afbeelding met duisternis, schermopname, licht, kunst&#10;&#10;Door AI gegenereerde inhoud is mogelijk onjuist.">
              <a:extLst>
                <a:ext uri="{FF2B5EF4-FFF2-40B4-BE49-F238E27FC236}">
                  <a16:creationId xmlns:a16="http://schemas.microsoft.com/office/drawing/2014/main" id="{4886A0EA-FFEB-A973-98FD-45F2AEC5309B}"/>
                </a:ext>
              </a:extLst>
            </p:cNvPr>
            <p:cNvPicPr>
              <a:picLocks/>
            </p:cNvPicPr>
            <p:nvPr/>
          </p:nvPicPr>
          <p:blipFill rotWithShape="1">
            <a:blip r:embed="rId5">
              <a:extLst>
                <a:ext uri="{28A0092B-C50C-407E-A947-70E740481C1C}">
                  <a14:useLocalDpi xmlns:a14="http://schemas.microsoft.com/office/drawing/2010/main"/>
                </a:ext>
              </a:extLst>
            </a:blip>
            <a:srcRect l="40731" t="2923" r="39894" b="6703"/>
            <a:stretch/>
          </p:blipFill>
          <p:spPr>
            <a:xfrm>
              <a:off x="6158745" y="-1"/>
              <a:ext cx="2020824" cy="6858001"/>
            </a:xfrm>
            <a:prstGeom prst="rect">
              <a:avLst/>
            </a:prstGeom>
          </p:spPr>
        </p:pic>
        <p:pic>
          <p:nvPicPr>
            <p:cNvPr id="36" name="!!pic-01">
              <a:extLst>
                <a:ext uri="{FF2B5EF4-FFF2-40B4-BE49-F238E27FC236}">
                  <a16:creationId xmlns:a16="http://schemas.microsoft.com/office/drawing/2014/main" id="{CCA7A10D-7AFB-F602-3BC5-F1889710048A}"/>
                </a:ext>
              </a:extLst>
            </p:cNvPr>
            <p:cNvPicPr>
              <a:picLocks/>
            </p:cNvPicPr>
            <p:nvPr/>
          </p:nvPicPr>
          <p:blipFill rotWithShape="1">
            <a:blip r:embed="rId6" cstate="hqprint">
              <a:alphaModFix amt="50000"/>
              <a:extLst>
                <a:ext uri="{28A0092B-C50C-407E-A947-70E740481C1C}">
                  <a14:useLocalDpi xmlns:a14="http://schemas.microsoft.com/office/drawing/2010/main"/>
                </a:ext>
              </a:extLst>
            </a:blip>
            <a:srcRect l="15978" r="68714" b="19643"/>
            <a:stretch/>
          </p:blipFill>
          <p:spPr>
            <a:xfrm>
              <a:off x="10189115" y="0"/>
              <a:ext cx="2020824" cy="6858000"/>
            </a:xfrm>
            <a:prstGeom prst="roundRect">
              <a:avLst>
                <a:gd name="adj" fmla="val 0"/>
              </a:avLst>
            </a:prstGeom>
          </p:spPr>
        </p:pic>
        <p:pic>
          <p:nvPicPr>
            <p:cNvPr id="37" name="Picture 50">
              <a:extLst>
                <a:ext uri="{FF2B5EF4-FFF2-40B4-BE49-F238E27FC236}">
                  <a16:creationId xmlns:a16="http://schemas.microsoft.com/office/drawing/2014/main" id="{3A2E5CD4-9FD4-AE65-1981-D7BE3C472E4F}"/>
                </a:ext>
              </a:extLst>
            </p:cNvPr>
            <p:cNvPicPr>
              <a:picLocks/>
            </p:cNvPicPr>
            <p:nvPr/>
          </p:nvPicPr>
          <p:blipFill rotWithShape="1">
            <a:blip r:embed="rId7"/>
            <a:srcRect l="74108" r="9961" b="16664"/>
            <a:stretch/>
          </p:blipFill>
          <p:spPr>
            <a:xfrm>
              <a:off x="4175309" y="0"/>
              <a:ext cx="2020824" cy="6858000"/>
            </a:xfrm>
            <a:prstGeom prst="rect">
              <a:avLst/>
            </a:prstGeom>
          </p:spPr>
        </p:pic>
        <p:pic>
          <p:nvPicPr>
            <p:cNvPr id="38" name="Picture 65">
              <a:extLst>
                <a:ext uri="{FF2B5EF4-FFF2-40B4-BE49-F238E27FC236}">
                  <a16:creationId xmlns:a16="http://schemas.microsoft.com/office/drawing/2014/main" id="{96B56E9B-9C5D-AF81-D413-0E1112334A96}"/>
                </a:ext>
              </a:extLst>
            </p:cNvPr>
            <p:cNvPicPr>
              <a:picLocks/>
            </p:cNvPicPr>
            <p:nvPr/>
          </p:nvPicPr>
          <p:blipFill rotWithShape="1">
            <a:blip r:embed="rId8"/>
            <a:srcRect l="6730" r="76889" b="14971"/>
            <a:stretch/>
          </p:blipFill>
          <p:spPr>
            <a:xfrm>
              <a:off x="8231081" y="0"/>
              <a:ext cx="2020824" cy="6858000"/>
            </a:xfrm>
            <a:prstGeom prst="rect">
              <a:avLst/>
            </a:prstGeom>
          </p:spPr>
        </p:pic>
        <p:pic>
          <p:nvPicPr>
            <p:cNvPr id="39" name="Picture 80" descr="A colorful light in the dark&#10;&#10;AI-generated content may be incorrect.">
              <a:extLst>
                <a:ext uri="{FF2B5EF4-FFF2-40B4-BE49-F238E27FC236}">
                  <a16:creationId xmlns:a16="http://schemas.microsoft.com/office/drawing/2014/main" id="{963E9F88-009C-DFCE-5233-D7281955907C}"/>
                </a:ext>
              </a:extLst>
            </p:cNvPr>
            <p:cNvPicPr>
              <a:picLocks noChangeAspect="1"/>
            </p:cNvPicPr>
            <p:nvPr/>
          </p:nvPicPr>
          <p:blipFill>
            <a:blip r:embed="rId9" cstate="hqprint">
              <a:alphaModFix amt="70000"/>
              <a:extLst>
                <a:ext uri="{28A0092B-C50C-407E-A947-70E740481C1C}">
                  <a14:useLocalDpi xmlns:a14="http://schemas.microsoft.com/office/drawing/2010/main"/>
                </a:ext>
              </a:extLst>
            </a:blip>
            <a:srcRect/>
            <a:stretch/>
          </p:blipFill>
          <p:spPr>
            <a:xfrm rot="16200000">
              <a:off x="2636769" y="-2667002"/>
              <a:ext cx="6858000" cy="12192001"/>
            </a:xfrm>
            <a:prstGeom prst="rect">
              <a:avLst/>
            </a:prstGeom>
          </p:spPr>
        </p:pic>
        <p:sp>
          <p:nvSpPr>
            <p:cNvPr id="40" name="Title 1">
              <a:extLst>
                <a:ext uri="{FF2B5EF4-FFF2-40B4-BE49-F238E27FC236}">
                  <a16:creationId xmlns:a16="http://schemas.microsoft.com/office/drawing/2014/main" id="{46F9198D-3416-BEBD-A8BA-CF848AD6EE7E}"/>
                </a:ext>
              </a:extLst>
            </p:cNvPr>
            <p:cNvSpPr txBox="1">
              <a:spLocks/>
            </p:cNvSpPr>
            <p:nvPr/>
          </p:nvSpPr>
          <p:spPr>
            <a:xfrm>
              <a:off x="935665" y="762001"/>
              <a:ext cx="10561983" cy="723899"/>
            </a:xfrm>
            <a:prstGeom prst="rect">
              <a:avLst/>
            </a:prstGeom>
          </p:spPr>
          <p:txBody>
            <a:bodyPr/>
            <a:lstStyle>
              <a:lvl1pPr algn="l" defTabSz="914400" rtl="0" eaLnBrk="1" latinLnBrk="0" hangingPunct="1">
                <a:lnSpc>
                  <a:spcPct val="90000"/>
                </a:lnSpc>
                <a:spcBef>
                  <a:spcPct val="0"/>
                </a:spcBef>
                <a:buNone/>
                <a:defRPr sz="4000" kern="1200" spc="-100" baseline="0">
                  <a:solidFill>
                    <a:schemeClr val="tx1"/>
                  </a:solidFill>
                  <a:latin typeface="+mj-lt"/>
                  <a:ea typeface="+mj-ea"/>
                  <a:cs typeface="+mj-cs"/>
                </a:defRPr>
              </a:lvl1pPr>
            </a:lstStyle>
            <a:p>
              <a:pPr algn="ctr"/>
              <a:r>
                <a:rPr lang="en-US" sz="3600" dirty="0" err="1">
                  <a:latin typeface="Amazon Ember Light" panose="020B0403020204020204" pitchFamily="34" charset="0"/>
                  <a:ea typeface="Amazon Ember Light" panose="020B0403020204020204" pitchFamily="34" charset="0"/>
                  <a:cs typeface="Amazon Ember Light" panose="020B0403020204020204" pitchFamily="34" charset="0"/>
                </a:rPr>
                <a:t>Ganando</a:t>
              </a:r>
              <a:r>
                <a:rPr lang="en-US" sz="3600" dirty="0">
                  <a:latin typeface="Amazon Ember Light" panose="020B0403020204020204" pitchFamily="34" charset="0"/>
                  <a:ea typeface="Amazon Ember Light" panose="020B0403020204020204" pitchFamily="34" charset="0"/>
                  <a:cs typeface="Amazon Ember Light" panose="020B0403020204020204" pitchFamily="34" charset="0"/>
                </a:rPr>
                <a:t> </a:t>
              </a:r>
              <a:r>
                <a:rPr lang="en-US" sz="3600" dirty="0" err="1">
                  <a:latin typeface="Amazon Ember Light" panose="020B0403020204020204" pitchFamily="34" charset="0"/>
                  <a:ea typeface="Amazon Ember Light" panose="020B0403020204020204" pitchFamily="34" charset="0"/>
                  <a:cs typeface="Amazon Ember Light" panose="020B0403020204020204" pitchFamily="34" charset="0"/>
                </a:rPr>
                <a:t>en</a:t>
              </a:r>
              <a:r>
                <a:rPr lang="en-US" sz="3600" dirty="0">
                  <a:latin typeface="Amazon Ember Light" panose="020B0403020204020204" pitchFamily="34" charset="0"/>
                  <a:ea typeface="Amazon Ember Light" panose="020B0403020204020204" pitchFamily="34" charset="0"/>
                  <a:cs typeface="Amazon Ember Light" panose="020B0403020204020204" pitchFamily="34" charset="0"/>
                </a:rPr>
                <a:t> </a:t>
              </a:r>
              <a:r>
                <a:rPr lang="en-US" sz="3600" dirty="0">
                  <a:latin typeface="Amazon Ember Heavy" panose="020B0803020204020204" pitchFamily="34" charset="0"/>
                  <a:ea typeface="Amazon Ember Heavy" panose="020B0803020204020204" pitchFamily="34" charset="0"/>
                  <a:cs typeface="Amazon Ember Heavy" panose="020B0803020204020204" pitchFamily="34" charset="0"/>
                </a:rPr>
                <a:t>México 2030</a:t>
              </a:r>
            </a:p>
          </p:txBody>
        </p:sp>
        <p:sp>
          <p:nvSpPr>
            <p:cNvPr id="41" name="Retângulo 53">
              <a:extLst>
                <a:ext uri="{FF2B5EF4-FFF2-40B4-BE49-F238E27FC236}">
                  <a16:creationId xmlns:a16="http://schemas.microsoft.com/office/drawing/2014/main" id="{7877ED63-0594-56E9-AA83-66339055F0FB}"/>
                </a:ext>
              </a:extLst>
            </p:cNvPr>
            <p:cNvSpPr/>
            <p:nvPr/>
          </p:nvSpPr>
          <p:spPr>
            <a:xfrm>
              <a:off x="140781" y="3107164"/>
              <a:ext cx="2045051" cy="1383192"/>
            </a:xfrm>
            <a:prstGeom prst="rect">
              <a:avLst/>
            </a:prstGeom>
          </p:spPr>
          <p:txBody>
            <a:bodyPr wrap="square">
              <a:spAutoFit/>
            </a:bodyPr>
            <a:lstStyle/>
            <a:p>
              <a:pPr algn="ctr"/>
              <a:r>
                <a:rPr lang="en-US" dirty="0" err="1">
                  <a:latin typeface="Amazon Ember Light" panose="020B0403020204020204" pitchFamily="34" charset="0"/>
                  <a:ea typeface="Amazon Ember Light" panose="020B0403020204020204" pitchFamily="34" charset="0"/>
                  <a:cs typeface="Amazon Ember Light" panose="020B0403020204020204" pitchFamily="34" charset="0"/>
                </a:rPr>
                <a:t>Potenciar</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la </a:t>
              </a:r>
              <a:r>
                <a:rPr lang="en-US" b="1" dirty="0" err="1">
                  <a:latin typeface="Amazon Ember Heavy" panose="020B0803020204020204" pitchFamily="34" charset="0"/>
                  <a:ea typeface="Amazon Ember Heavy" panose="020B0803020204020204" pitchFamily="34" charset="0"/>
                  <a:cs typeface="Amazon Ember Heavy" panose="020B0803020204020204" pitchFamily="34" charset="0"/>
                </a:rPr>
                <a:t>transformación</a:t>
              </a:r>
              <a:endParaRPr lang="en-US" b="1" dirty="0">
                <a:latin typeface="Amazon Ember Heavy" panose="020B0803020204020204" pitchFamily="34" charset="0"/>
                <a:ea typeface="Amazon Ember Heavy" panose="020B0803020204020204" pitchFamily="34" charset="0"/>
                <a:cs typeface="Amazon Ember Heavy" panose="020B0803020204020204" pitchFamily="34" charset="0"/>
              </a:endParaRPr>
            </a:p>
            <a:p>
              <a:pPr algn="ctr"/>
              <a:r>
                <a:rPr lang="en-US" b="1" dirty="0">
                  <a:latin typeface="Amazon Ember Heavy" panose="020B0803020204020204" pitchFamily="34" charset="0"/>
                  <a:ea typeface="Amazon Ember Heavy" panose="020B0803020204020204" pitchFamily="34" charset="0"/>
                  <a:cs typeface="Amazon Ember Heavy" panose="020B0803020204020204" pitchFamily="34" charset="0"/>
                </a:rPr>
                <a:t>digital del sector </a:t>
              </a:r>
              <a:r>
                <a:rPr lang="en-US" b="1" dirty="0" err="1">
                  <a:latin typeface="Amazon Ember Heavy" panose="020B0803020204020204" pitchFamily="34" charset="0"/>
                  <a:ea typeface="Amazon Ember Heavy" panose="020B0803020204020204" pitchFamily="34" charset="0"/>
                  <a:cs typeface="Amazon Ember Heavy" panose="020B0803020204020204" pitchFamily="34" charset="0"/>
                </a:rPr>
                <a:t>público</a:t>
              </a:r>
              <a:endParaRPr lang="en-US" b="1" dirty="0">
                <a:latin typeface="Amazon Ember Heavy" panose="020B0803020204020204" pitchFamily="34" charset="0"/>
                <a:ea typeface="Amazon Ember Heavy" panose="020B0803020204020204" pitchFamily="34" charset="0"/>
                <a:cs typeface="Amazon Ember Heavy" panose="020B0803020204020204" pitchFamily="34" charset="0"/>
              </a:endParaRPr>
            </a:p>
          </p:txBody>
        </p:sp>
        <p:sp>
          <p:nvSpPr>
            <p:cNvPr id="42" name="Retângulo 54">
              <a:extLst>
                <a:ext uri="{FF2B5EF4-FFF2-40B4-BE49-F238E27FC236}">
                  <a16:creationId xmlns:a16="http://schemas.microsoft.com/office/drawing/2014/main" id="{165B9D91-0B6F-C942-C10A-E6A81F423228}"/>
                </a:ext>
              </a:extLst>
            </p:cNvPr>
            <p:cNvSpPr/>
            <p:nvPr/>
          </p:nvSpPr>
          <p:spPr>
            <a:xfrm>
              <a:off x="4316470" y="3105921"/>
              <a:ext cx="1828800" cy="1063994"/>
            </a:xfrm>
            <a:prstGeom prst="rect">
              <a:avLst/>
            </a:prstGeom>
          </p:spPr>
          <p:txBody>
            <a:bodyPr wrap="square">
              <a:spAutoFit/>
            </a:bodyPr>
            <a:lstStyle/>
            <a:p>
              <a:pPr algn="ctr"/>
              <a:r>
                <a:rPr lang="en-US" b="1" dirty="0" err="1">
                  <a:latin typeface="Amazon Ember Heavy" panose="020B0803020204020204" pitchFamily="34" charset="0"/>
                  <a:ea typeface="Amazon Ember Heavy" panose="020B0803020204020204" pitchFamily="34" charset="0"/>
                  <a:cs typeface="Amazon Ember Heavy" panose="020B0803020204020204" pitchFamily="34" charset="0"/>
                </a:rPr>
                <a:t>Reducción</a:t>
              </a:r>
              <a:r>
                <a:rPr lang="en-US" b="1" dirty="0">
                  <a:latin typeface="Amazon Ember Heavy" panose="020B0803020204020204" pitchFamily="34" charset="0"/>
                  <a:ea typeface="Amazon Ember Heavy" panose="020B0803020204020204" pitchFamily="34" charset="0"/>
                  <a:cs typeface="Amazon Ember Heavy" panose="020B0803020204020204" pitchFamily="34" charset="0"/>
                </a:rPr>
                <a:t> y </a:t>
              </a:r>
              <a:r>
                <a:rPr lang="en-US" b="1" dirty="0" err="1">
                  <a:latin typeface="Amazon Ember Heavy" panose="020B0803020204020204" pitchFamily="34" charset="0"/>
                  <a:ea typeface="Amazon Ember Heavy" panose="020B0803020204020204" pitchFamily="34" charset="0"/>
                  <a:cs typeface="Amazon Ember Heavy" panose="020B0803020204020204" pitchFamily="34" charset="0"/>
                </a:rPr>
                <a:t>digitalización</a:t>
              </a:r>
              <a:r>
                <a:rPr lang="en-US" b="1" dirty="0">
                  <a:latin typeface="Amazon Ember Heavy" panose="020B0803020204020204" pitchFamily="34" charset="0"/>
                  <a:ea typeface="Amazon Ember Heavy" panose="020B0803020204020204" pitchFamily="34" charset="0"/>
                  <a:cs typeface="Amazon Ember Heavy" panose="020B0803020204020204" pitchFamily="34" charset="0"/>
                </a:rPr>
                <a:t> </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de </a:t>
              </a:r>
              <a:r>
                <a:rPr lang="en-US" dirty="0" err="1">
                  <a:latin typeface="Amazon Ember Light" panose="020B0403020204020204" pitchFamily="34" charset="0"/>
                  <a:ea typeface="Amazon Ember Light" panose="020B0403020204020204" pitchFamily="34" charset="0"/>
                  <a:cs typeface="Amazon Ember Light" panose="020B0403020204020204" pitchFamily="34" charset="0"/>
                </a:rPr>
                <a:t>trámites</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a:t>
              </a:r>
            </a:p>
          </p:txBody>
        </p:sp>
        <p:sp>
          <p:nvSpPr>
            <p:cNvPr id="43" name="Retângulo 56">
              <a:extLst>
                <a:ext uri="{FF2B5EF4-FFF2-40B4-BE49-F238E27FC236}">
                  <a16:creationId xmlns:a16="http://schemas.microsoft.com/office/drawing/2014/main" id="{CAD966D7-FA21-CB3E-B005-C7E69EF42F30}"/>
                </a:ext>
              </a:extLst>
            </p:cNvPr>
            <p:cNvSpPr/>
            <p:nvPr/>
          </p:nvSpPr>
          <p:spPr>
            <a:xfrm>
              <a:off x="8204132" y="3107164"/>
              <a:ext cx="2009636" cy="1383192"/>
            </a:xfrm>
            <a:prstGeom prst="rect">
              <a:avLst/>
            </a:prstGeom>
          </p:spPr>
          <p:txBody>
            <a:bodyPr wrap="square">
              <a:spAutoFit/>
            </a:bodyPr>
            <a:lstStyle/>
            <a:p>
              <a:pPr algn="ctr"/>
              <a:r>
                <a:rPr lang="en-US" b="1" dirty="0" err="1">
                  <a:latin typeface="Amazon Ember Heavy" panose="020B0803020204020204" pitchFamily="34" charset="0"/>
                  <a:ea typeface="Amazon Ember Heavy" panose="020B0803020204020204" pitchFamily="34" charset="0"/>
                  <a:cs typeface="Amazon Ember Heavy" panose="020B0803020204020204" pitchFamily="34" charset="0"/>
                </a:rPr>
                <a:t>Transparencia</a:t>
              </a:r>
              <a:r>
                <a:rPr lang="en-US" b="1" dirty="0">
                  <a:latin typeface="Amazon Ember Heavy" panose="020B0803020204020204" pitchFamily="34" charset="0"/>
                  <a:ea typeface="Amazon Ember Heavy" panose="020B0803020204020204" pitchFamily="34" charset="0"/>
                  <a:cs typeface="Amazon Ember Heavy" panose="020B0803020204020204" pitchFamily="34" charset="0"/>
                </a:rPr>
                <a:t> </a:t>
              </a:r>
              <a:r>
                <a:rPr lang="en-US" dirty="0" err="1">
                  <a:latin typeface="Amazon Ember Light" panose="020B0403020204020204" pitchFamily="34" charset="0"/>
                  <a:ea typeface="Amazon Ember Light" panose="020B0403020204020204" pitchFamily="34" charset="0"/>
                  <a:cs typeface="Amazon Ember Light" panose="020B0403020204020204" pitchFamily="34" charset="0"/>
                </a:rPr>
                <a:t>en</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la gestion con </a:t>
              </a:r>
              <a:r>
                <a:rPr lang="en-US" dirty="0" err="1">
                  <a:latin typeface="Amazon Ember Light" panose="020B0403020204020204" pitchFamily="34" charset="0"/>
                  <a:ea typeface="Amazon Ember Light" panose="020B0403020204020204" pitchFamily="34" charset="0"/>
                  <a:cs typeface="Amazon Ember Light" panose="020B0403020204020204" pitchFamily="34" charset="0"/>
                </a:rPr>
                <a:t>uso</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de </a:t>
              </a:r>
              <a:r>
                <a:rPr lang="en-US" dirty="0" err="1">
                  <a:latin typeface="Amazon Ember Light" panose="020B0403020204020204" pitchFamily="34" charset="0"/>
                  <a:ea typeface="Amazon Ember Light" panose="020B0403020204020204" pitchFamily="34" charset="0"/>
                  <a:cs typeface="Amazon Ember Light" panose="020B0403020204020204" pitchFamily="34" charset="0"/>
                </a:rPr>
                <a:t>datos</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a:t>
              </a:r>
              <a:r>
                <a:rPr lang="en-US" dirty="0" err="1">
                  <a:latin typeface="Amazon Ember Light" panose="020B0403020204020204" pitchFamily="34" charset="0"/>
                  <a:ea typeface="Amazon Ember Light" panose="020B0403020204020204" pitchFamily="34" charset="0"/>
                  <a:cs typeface="Amazon Ember Light" panose="020B0403020204020204" pitchFamily="34" charset="0"/>
                </a:rPr>
                <a:t>abiertos</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a:t>
              </a:r>
              <a:endParaRPr lang="en-US" b="1" dirty="0">
                <a:latin typeface="Amazon Ember Heavy" panose="020B0803020204020204" pitchFamily="34" charset="0"/>
                <a:ea typeface="Amazon Ember Heavy" panose="020B0803020204020204" pitchFamily="34" charset="0"/>
                <a:cs typeface="Amazon Ember Heavy" panose="020B0803020204020204" pitchFamily="34" charset="0"/>
              </a:endParaRPr>
            </a:p>
          </p:txBody>
        </p:sp>
        <p:sp>
          <p:nvSpPr>
            <p:cNvPr id="44" name="Retângulo 57">
              <a:extLst>
                <a:ext uri="{FF2B5EF4-FFF2-40B4-BE49-F238E27FC236}">
                  <a16:creationId xmlns:a16="http://schemas.microsoft.com/office/drawing/2014/main" id="{0335F076-6735-3D74-1B6B-39BBE281F39D}"/>
                </a:ext>
              </a:extLst>
            </p:cNvPr>
            <p:cNvSpPr/>
            <p:nvPr/>
          </p:nvSpPr>
          <p:spPr>
            <a:xfrm>
              <a:off x="10396213" y="3105921"/>
              <a:ext cx="1828800" cy="744796"/>
            </a:xfrm>
            <a:prstGeom prst="rect">
              <a:avLst/>
            </a:prstGeom>
          </p:spPr>
          <p:txBody>
            <a:bodyPr wrap="square">
              <a:spAutoFit/>
            </a:bodyPr>
            <a:lstStyle/>
            <a:p>
              <a:pPr algn="ctr"/>
              <a:r>
                <a:rPr lang="en-US" dirty="0" err="1">
                  <a:latin typeface="Amazon Ember Light" panose="020B0403020204020204" pitchFamily="34" charset="0"/>
                  <a:ea typeface="Amazon Ember Light" panose="020B0403020204020204" pitchFamily="34" charset="0"/>
                  <a:cs typeface="Amazon Ember Light" panose="020B0403020204020204" pitchFamily="34" charset="0"/>
                </a:rPr>
                <a:t>Crecimiento</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a:t>
              </a:r>
              <a:r>
                <a:rPr lang="en-US" b="1" dirty="0" err="1">
                  <a:latin typeface="Amazon Ember Heavy" panose="020B0803020204020204" pitchFamily="34" charset="0"/>
                  <a:ea typeface="Amazon Ember Heavy" panose="020B0803020204020204" pitchFamily="34" charset="0"/>
                  <a:cs typeface="Amazon Ember Heavy" panose="020B0803020204020204" pitchFamily="34" charset="0"/>
                </a:rPr>
                <a:t>economico</a:t>
              </a:r>
              <a:endParaRPr lang="en-US" b="1" dirty="0">
                <a:latin typeface="Amazon Ember Heavy" panose="020B0803020204020204" pitchFamily="34" charset="0"/>
                <a:ea typeface="Amazon Ember Heavy" panose="020B0803020204020204" pitchFamily="34" charset="0"/>
                <a:cs typeface="Amazon Ember Heavy" panose="020B0803020204020204" pitchFamily="34" charset="0"/>
              </a:endParaRPr>
            </a:p>
          </p:txBody>
        </p:sp>
        <p:sp>
          <p:nvSpPr>
            <p:cNvPr id="45" name="Retângulo 53">
              <a:extLst>
                <a:ext uri="{FF2B5EF4-FFF2-40B4-BE49-F238E27FC236}">
                  <a16:creationId xmlns:a16="http://schemas.microsoft.com/office/drawing/2014/main" id="{DCA4B65E-A854-B66C-171E-C36DCFE9EAB9}"/>
                </a:ext>
              </a:extLst>
            </p:cNvPr>
            <p:cNvSpPr/>
            <p:nvPr/>
          </p:nvSpPr>
          <p:spPr>
            <a:xfrm>
              <a:off x="2459877" y="3105921"/>
              <a:ext cx="1821225" cy="1063994"/>
            </a:xfrm>
            <a:prstGeom prst="rect">
              <a:avLst/>
            </a:prstGeom>
          </p:spPr>
          <p:txBody>
            <a:bodyPr wrap="square">
              <a:spAutoFit/>
            </a:bodyPr>
            <a:lstStyle/>
            <a:p>
              <a:pPr algn="ctr"/>
              <a:r>
                <a:rPr lang="en-US" b="1" dirty="0">
                  <a:latin typeface="Amazon Ember Heavy" panose="020B0803020204020204" pitchFamily="34" charset="0"/>
                  <a:ea typeface="Amazon Ember Heavy" panose="020B0803020204020204" pitchFamily="34" charset="0"/>
                  <a:cs typeface="Amazon Ember Heavy" panose="020B0803020204020204" pitchFamily="34" charset="0"/>
                </a:rPr>
                <a:t>Confianza</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a:t>
              </a:r>
              <a:r>
                <a:rPr lang="en-US" dirty="0" err="1">
                  <a:latin typeface="Amazon Ember Light" panose="020B0403020204020204" pitchFamily="34" charset="0"/>
                  <a:ea typeface="Amazon Ember Light" panose="020B0403020204020204" pitchFamily="34" charset="0"/>
                  <a:cs typeface="Amazon Ember Light" panose="020B0403020204020204" pitchFamily="34" charset="0"/>
                </a:rPr>
                <a:t>en</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a:t>
              </a:r>
            </a:p>
            <a:p>
              <a:pPr algn="ctr"/>
              <a:r>
                <a:rPr lang="en-US" dirty="0" err="1">
                  <a:latin typeface="Amazon Ember Light" panose="020B0403020204020204" pitchFamily="34" charset="0"/>
                  <a:ea typeface="Amazon Ember Light" panose="020B0403020204020204" pitchFamily="34" charset="0"/>
                  <a:cs typeface="Amazon Ember Light" panose="020B0403020204020204" pitchFamily="34" charset="0"/>
                </a:rPr>
                <a:t>el</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a:t>
              </a:r>
              <a:r>
                <a:rPr lang="en-US" dirty="0" err="1">
                  <a:latin typeface="Amazon Ember Light" panose="020B0403020204020204" pitchFamily="34" charset="0"/>
                  <a:ea typeface="Amazon Ember Light" panose="020B0403020204020204" pitchFamily="34" charset="0"/>
                  <a:cs typeface="Amazon Ember Light" panose="020B0403020204020204" pitchFamily="34" charset="0"/>
                </a:rPr>
                <a:t>entorno</a:t>
              </a:r>
              <a:r>
                <a:rPr lang="en-US" dirty="0">
                  <a:latin typeface="Amazon Ember Light" panose="020B0403020204020204" pitchFamily="34" charset="0"/>
                  <a:ea typeface="Amazon Ember Light" panose="020B0403020204020204" pitchFamily="34" charset="0"/>
                  <a:cs typeface="Amazon Ember Light" panose="020B0403020204020204" pitchFamily="34" charset="0"/>
                </a:rPr>
                <a:t> digital </a:t>
              </a:r>
              <a:endParaRPr lang="en-US" b="1" dirty="0">
                <a:latin typeface="Amazon Ember Heavy" panose="020B0803020204020204" pitchFamily="34" charset="0"/>
                <a:ea typeface="Amazon Ember Heavy" panose="020B0803020204020204" pitchFamily="34" charset="0"/>
                <a:cs typeface="Amazon Ember Heavy" panose="020B0803020204020204" pitchFamily="34" charset="0"/>
              </a:endParaRPr>
            </a:p>
          </p:txBody>
        </p:sp>
        <p:sp>
          <p:nvSpPr>
            <p:cNvPr id="46" name="Retângulo 55">
              <a:extLst>
                <a:ext uri="{FF2B5EF4-FFF2-40B4-BE49-F238E27FC236}">
                  <a16:creationId xmlns:a16="http://schemas.microsoft.com/office/drawing/2014/main" id="{0B9485C1-B26D-160D-A49A-AA7D11EF4E8D}"/>
                </a:ext>
              </a:extLst>
            </p:cNvPr>
            <p:cNvSpPr/>
            <p:nvPr/>
          </p:nvSpPr>
          <p:spPr>
            <a:xfrm>
              <a:off x="6375331" y="3105921"/>
              <a:ext cx="1828800" cy="2021587"/>
            </a:xfrm>
            <a:prstGeom prst="rect">
              <a:avLst/>
            </a:prstGeom>
          </p:spPr>
          <p:txBody>
            <a:bodyPr wrap="square">
              <a:spAutoFit/>
            </a:bodyPr>
            <a:lstStyle/>
            <a:p>
              <a:pPr algn="ctr"/>
              <a:r>
                <a:rPr lang="es-MX" b="1" dirty="0">
                  <a:latin typeface="Amazon Ember Heavy" panose="020B0803020204020204" pitchFamily="34" charset="0"/>
                  <a:ea typeface="Amazon Ember Heavy" panose="020B0803020204020204" pitchFamily="34" charset="0"/>
                  <a:cs typeface="Amazon Ember Heavy" panose="020B0803020204020204" pitchFamily="34" charset="0"/>
                </a:rPr>
                <a:t>Inclusión </a:t>
              </a:r>
              <a:r>
                <a:rPr lang="es-MX" dirty="0">
                  <a:latin typeface="Amazon Ember Light" panose="020B0403020204020204" pitchFamily="34" charset="0"/>
                  <a:ea typeface="Amazon Ember Light" panose="020B0403020204020204" pitchFamily="34" charset="0"/>
                  <a:cs typeface="Amazon Ember Light" panose="020B0403020204020204" pitchFamily="34" charset="0"/>
                </a:rPr>
                <a:t>digital, Conectividad y Acceso Educación</a:t>
              </a:r>
            </a:p>
            <a:p>
              <a:pPr algn="ctr"/>
              <a:endParaRPr lang="es-MX" b="1" dirty="0" err="1">
                <a:latin typeface="Amazon Ember Heavy" panose="020B0803020204020204" pitchFamily="34" charset="0"/>
                <a:ea typeface="Amazon Ember Heavy" panose="020B0803020204020204" pitchFamily="34" charset="0"/>
                <a:cs typeface="Amazon Ember Heavy" panose="020B0803020204020204" pitchFamily="34" charset="0"/>
              </a:endParaRPr>
            </a:p>
          </p:txBody>
        </p:sp>
      </p:grpSp>
    </p:spTree>
    <p:extLst>
      <p:ext uri="{BB962C8B-B14F-4D97-AF65-F5344CB8AC3E}">
        <p14:creationId xmlns:p14="http://schemas.microsoft.com/office/powerpoint/2010/main" val="25962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WS Confidential Dark">
  <a:themeElements>
    <a:clrScheme name="AWS 2024">
      <a:dk1>
        <a:srgbClr val="000000"/>
      </a:dk1>
      <a:lt1>
        <a:srgbClr val="FFFFFF"/>
      </a:lt1>
      <a:dk2>
        <a:srgbClr val="161D26"/>
      </a:dk2>
      <a:lt2>
        <a:srgbClr val="F3F3F7"/>
      </a:lt2>
      <a:accent1>
        <a:srgbClr val="41B3FF"/>
      </a:accent1>
      <a:accent2>
        <a:srgbClr val="AD5CFF"/>
      </a:accent2>
      <a:accent3>
        <a:srgbClr val="00E500"/>
      </a:accent3>
      <a:accent4>
        <a:srgbClr val="FF5C85"/>
      </a:accent4>
      <a:accent5>
        <a:srgbClr val="FF693C"/>
      </a:accent5>
      <a:accent6>
        <a:srgbClr val="FBD332"/>
      </a:accent6>
      <a:hlink>
        <a:srgbClr val="41B1E8"/>
      </a:hlink>
      <a:folHlink>
        <a:srgbClr val="41B1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blic Sector Day Template" id="{C2A8AA9B-6BAD-470F-B2BB-51130FBF6AF0}" vid="{35978E73-3BCC-473A-962C-DC4252938C9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Public Sector Day Template - Domingo</Template>
  <TotalTime>4598</TotalTime>
  <Words>2135</Words>
  <Application>Microsoft Macintosh PowerPoint</Application>
  <PresentationFormat>Widescreen</PresentationFormat>
  <Paragraphs>258</Paragraphs>
  <Slides>19</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Amazon Ember</vt:lpstr>
      <vt:lpstr>Amazon Ember Display</vt:lpstr>
      <vt:lpstr>Amazon Ember Heavy</vt:lpstr>
      <vt:lpstr>Amazon Ember Light</vt:lpstr>
      <vt:lpstr>Amazon Ember Mono</vt:lpstr>
      <vt:lpstr>Arial</vt:lpstr>
      <vt:lpstr>Arial Black</vt:lpstr>
      <vt:lpstr>Calibri</vt:lpstr>
      <vt:lpstr>Ember Modern Display Standard</vt:lpstr>
      <vt:lpstr>inherit</vt:lpstr>
      <vt:lpstr>Trebuchet MS</vt:lpstr>
      <vt:lpstr>AWS Confidential Dark</vt:lpstr>
      <vt:lpstr>Transformación digital para el beneficio del ciudadano</vt:lpstr>
      <vt:lpstr>PowerPoint Presentation</vt:lpstr>
      <vt:lpstr>PowerPoint Presentation</vt:lpstr>
      <vt:lpstr>PowerPoint Presentation</vt:lpstr>
      <vt:lpstr>PowerPoint Presentation</vt:lpstr>
      <vt:lpstr>PowerPoint Presentation</vt:lpstr>
      <vt:lpstr>Sector Público con AWS</vt:lpstr>
      <vt:lpstr>Sector Público con 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Tarjeta Rosa  Guanajuato</vt:lpstr>
      <vt:lpstr>Equipo de Sector Público de AWS </vt:lpstr>
      <vt:lpstr>Equipo de Sector Público de AWS </vt:lpstr>
      <vt:lpstr>¡Gracias!    </vt:lpstr>
    </vt:vector>
  </TitlesOfParts>
  <Company>Amazon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Transformación digital para el beneficio del ciudadano</dc:title>
  <dc:creator>Baque, Maria Ines</dc:creator>
  <cp:lastModifiedBy>Chaves, Fernando</cp:lastModifiedBy>
  <cp:revision>95</cp:revision>
  <dcterms:created xsi:type="dcterms:W3CDTF">2025-07-06T15:51:29Z</dcterms:created>
  <dcterms:modified xsi:type="dcterms:W3CDTF">2026-05-27T20:58:50Z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9e68092-05df-4271-8e3e-b2a4c82ba797_Enabled">
    <vt:lpwstr>true</vt:lpwstr>
  </property>
  <property fmtid="{D5CDD505-2E9C-101B-9397-08002B2CF9AE}" pid="3" name="MSIP_Label_19e68092-05df-4271-8e3e-b2a4c82ba797_SetDate">
    <vt:lpwstr>2025-07-06T16:25:00Z</vt:lpwstr>
  </property>
  <property fmtid="{D5CDD505-2E9C-101B-9397-08002B2CF9AE}" pid="4" name="MSIP_Label_19e68092-05df-4271-8e3e-b2a4c82ba797_Method">
    <vt:lpwstr>Privileged</vt:lpwstr>
  </property>
  <property fmtid="{D5CDD505-2E9C-101B-9397-08002B2CF9AE}" pid="5" name="MSIP_Label_19e68092-05df-4271-8e3e-b2a4c82ba797_Name">
    <vt:lpwstr>Amazon Confidential</vt:lpwstr>
  </property>
  <property fmtid="{D5CDD505-2E9C-101B-9397-08002B2CF9AE}" pid="6" name="MSIP_Label_19e68092-05df-4271-8e3e-b2a4c82ba797_SiteId">
    <vt:lpwstr>5280104a-472d-4538-9ccf-1e1d0efe8b1b</vt:lpwstr>
  </property>
  <property fmtid="{D5CDD505-2E9C-101B-9397-08002B2CF9AE}" pid="7" name="MSIP_Label_19e68092-05df-4271-8e3e-b2a4c82ba797_ActionId">
    <vt:lpwstr>ea35b9f0-ce1e-45be-91fd-62d5c8a61321</vt:lpwstr>
  </property>
  <property fmtid="{D5CDD505-2E9C-101B-9397-08002B2CF9AE}" pid="8" name="MSIP_Label_19e68092-05df-4271-8e3e-b2a4c82ba797_ContentBits">
    <vt:lpwstr>0</vt:lpwstr>
  </property>
  <property fmtid="{D5CDD505-2E9C-101B-9397-08002B2CF9AE}" pid="9" name="MSIP_Label_19e68092-05df-4271-8e3e-b2a4c82ba797_Tag">
    <vt:lpwstr>10, 0, 1, 1</vt:lpwstr>
  </property>
</Properties>
</file>