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Montaser Arabic" charset="1" panose="00000500000000000000"/>
      <p:regular r:id="rId23"/>
    </p:embeddedFont>
    <p:embeddedFont>
      <p:font typeface="Montaser Arabic Bold" charset="1" panose="00000800000000000000"/>
      <p:regular r:id="rId24"/>
    </p:embeddedFont>
    <p:embeddedFont>
      <p:font typeface="Crushed" charset="1" panose="020E0506000000020003"/>
      <p:regular r:id="rId25"/>
    </p:embeddedFont>
    <p:embeddedFont>
      <p:font typeface="Bubblebody Neue" charset="1" panose="00000500000000000000"/>
      <p:regular r:id="rId26"/>
    </p:embeddedFont>
    <p:embeddedFont>
      <p:font typeface="Roca Two Bold" charset="1" panose="00000800000000000000"/>
      <p:regular r:id="rId27"/>
    </p:embeddedFont>
    <p:embeddedFont>
      <p:font typeface="Be Vietnam Ultra-Bold" charset="1" panose="00000900000000000000"/>
      <p:regular r:id="rId28"/>
    </p:embeddedFont>
    <p:embeddedFont>
      <p:font typeface="Aileron" charset="1" panose="00000500000000000000"/>
      <p:regular r:id="rId29"/>
    </p:embeddedFont>
    <p:embeddedFont>
      <p:font typeface="Roca Two Bold Italics" charset="1" panose="00000800000000000000"/>
      <p:regular r:id="rId30"/>
    </p:embeddedFont>
    <p:embeddedFont>
      <p:font typeface="Aileron Bold" charset="1" panose="00000800000000000000"/>
      <p:regular r:id="rId31"/>
    </p:embeddedFont>
    <p:embeddedFont>
      <p:font typeface="Georgia Bold" charset="1" panose="02040802050405020203"/>
      <p:regular r:id="rId32"/>
    </p:embeddedFont>
    <p:embeddedFont>
      <p:font typeface="Georgia Pro Condensed Bold Italics" charset="1" panose="02040806050405090203"/>
      <p:regular r:id="rId33"/>
    </p:embeddedFont>
    <p:embeddedFont>
      <p:font typeface="Aileron Bold Italics" charset="1" panose="0000080000000000000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25.jpeg" Type="http://schemas.openxmlformats.org/officeDocument/2006/relationships/image"/><Relationship Id="rId4" Target="../media/VAGlPmkVXTM.mp4" Type="http://schemas.openxmlformats.org/officeDocument/2006/relationships/video"/><Relationship Id="rId5" Target="../media/VAGlPmkVXTM.mp4" Type="http://schemas.microsoft.com/office/2007/relationships/media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27.png" Type="http://schemas.openxmlformats.org/officeDocument/2006/relationships/image"/><Relationship Id="rId4" Target="../media/image28.jpeg" Type="http://schemas.openxmlformats.org/officeDocument/2006/relationships/image"/><Relationship Id="rId5" Target="../media/image29.jpeg" Type="http://schemas.openxmlformats.org/officeDocument/2006/relationships/image"/><Relationship Id="rId6" Target="../media/image30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2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svg" Type="http://schemas.openxmlformats.org/officeDocument/2006/relationships/image"/><Relationship Id="rId12" Target="../media/image43.png" Type="http://schemas.openxmlformats.org/officeDocument/2006/relationships/image"/><Relationship Id="rId13" Target="../media/image44.svg" Type="http://schemas.openxmlformats.org/officeDocument/2006/relationships/image"/><Relationship Id="rId2" Target="../media/image34.png" Type="http://schemas.openxmlformats.org/officeDocument/2006/relationships/image"/><Relationship Id="rId3" Target="../media/image35.svg" Type="http://schemas.openxmlformats.org/officeDocument/2006/relationships/image"/><Relationship Id="rId4" Target="../media/image36.png" Type="http://schemas.openxmlformats.org/officeDocument/2006/relationships/image"/><Relationship Id="rId5" Target="../media/image37.svg" Type="http://schemas.openxmlformats.org/officeDocument/2006/relationships/image"/><Relationship Id="rId6" Target="../media/image2.jpeg" Type="http://schemas.openxmlformats.org/officeDocument/2006/relationships/image"/><Relationship Id="rId7" Target="../media/image38.png" Type="http://schemas.openxmlformats.org/officeDocument/2006/relationships/image"/><Relationship Id="rId8" Target="../media/image39.png" Type="http://schemas.openxmlformats.org/officeDocument/2006/relationships/image"/><Relationship Id="rId9" Target="../media/image40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11" Target="../media/image11.svg" Type="http://schemas.openxmlformats.org/officeDocument/2006/relationships/image"/><Relationship Id="rId12" Target="../media/image12.png" Type="http://schemas.openxmlformats.org/officeDocument/2006/relationships/image"/><Relationship Id="rId2" Target="../media/image2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Relationship Id="rId7" Target="../media/image7.svg" Type="http://schemas.openxmlformats.org/officeDocument/2006/relationships/image"/><Relationship Id="rId8" Target="../media/image8.png" Type="http://schemas.openxmlformats.org/officeDocument/2006/relationships/image"/><Relationship Id="rId9" Target="../media/image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3.png" Type="http://schemas.openxmlformats.org/officeDocument/2006/relationships/image"/><Relationship Id="rId4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1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2.jpeg" Type="http://schemas.openxmlformats.org/officeDocument/2006/relationships/image"/><Relationship Id="rId4" Target="../media/image18.jpeg" Type="http://schemas.openxmlformats.org/officeDocument/2006/relationships/image"/><Relationship Id="rId5" Target="../media/image19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20.jpeg" Type="http://schemas.openxmlformats.org/officeDocument/2006/relationships/image"/><Relationship Id="rId4" Target="../media/image21.jpeg" Type="http://schemas.openxmlformats.org/officeDocument/2006/relationships/image"/><Relationship Id="rId5" Target="../media/image2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23.png" Type="http://schemas.openxmlformats.org/officeDocument/2006/relationships/image"/><Relationship Id="rId4" Target="../media/image2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967" t="-56173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423143" y="-2207257"/>
            <a:ext cx="8255003" cy="8255003"/>
            <a:chOff x="0" y="0"/>
            <a:chExt cx="11006671" cy="1100667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6891" y="16891"/>
              <a:ext cx="1097280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0972800">
                  <a:moveTo>
                    <a:pt x="0" y="5486400"/>
                  </a:moveTo>
                  <a:cubicBezTo>
                    <a:pt x="0" y="2456307"/>
                    <a:pt x="2456307" y="0"/>
                    <a:pt x="5486400" y="0"/>
                  </a:cubicBezTo>
                  <a:cubicBezTo>
                    <a:pt x="8516493" y="0"/>
                    <a:pt x="10972800" y="2456307"/>
                    <a:pt x="10972800" y="5486400"/>
                  </a:cubicBezTo>
                  <a:cubicBezTo>
                    <a:pt x="10972800" y="8516493"/>
                    <a:pt x="8516493" y="10972800"/>
                    <a:pt x="5486400" y="10972800"/>
                  </a:cubicBezTo>
                  <a:cubicBezTo>
                    <a:pt x="2456307" y="10972800"/>
                    <a:pt x="0" y="8516493"/>
                    <a:pt x="0" y="5486400"/>
                  </a:cubicBezTo>
                  <a:close/>
                </a:path>
              </a:pathLst>
            </a:custGeom>
            <a:solidFill>
              <a:srgbClr val="6B21A8">
                <a:alpha val="15686"/>
              </a:srgbClr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006709" cy="11006582"/>
            </a:xfrm>
            <a:custGeom>
              <a:avLst/>
              <a:gdLst/>
              <a:ahLst/>
              <a:cxnLst/>
              <a:rect r="r" b="b" t="t" l="l"/>
              <a:pathLst>
                <a:path h="11006582" w="11006709">
                  <a:moveTo>
                    <a:pt x="0" y="5503291"/>
                  </a:moveTo>
                  <a:cubicBezTo>
                    <a:pt x="0" y="2463927"/>
                    <a:pt x="2463927" y="0"/>
                    <a:pt x="5503291" y="0"/>
                  </a:cubicBezTo>
                  <a:lnTo>
                    <a:pt x="5503291" y="16891"/>
                  </a:lnTo>
                  <a:lnTo>
                    <a:pt x="5503291" y="0"/>
                  </a:lnTo>
                  <a:cubicBezTo>
                    <a:pt x="8542782" y="0"/>
                    <a:pt x="11006709" y="2463927"/>
                    <a:pt x="11006709" y="5503291"/>
                  </a:cubicBezTo>
                  <a:lnTo>
                    <a:pt x="10989818" y="5503291"/>
                  </a:lnTo>
                  <a:lnTo>
                    <a:pt x="11006709" y="5503291"/>
                  </a:lnTo>
                  <a:cubicBezTo>
                    <a:pt x="11006709" y="8542655"/>
                    <a:pt x="8542782" y="11006582"/>
                    <a:pt x="5503418" y="11006582"/>
                  </a:cubicBezTo>
                  <a:lnTo>
                    <a:pt x="5503418" y="10989690"/>
                  </a:lnTo>
                  <a:lnTo>
                    <a:pt x="5503418" y="11006582"/>
                  </a:lnTo>
                  <a:cubicBezTo>
                    <a:pt x="2463927" y="11006709"/>
                    <a:pt x="0" y="8542782"/>
                    <a:pt x="0" y="5503291"/>
                  </a:cubicBezTo>
                  <a:lnTo>
                    <a:pt x="16891" y="5503291"/>
                  </a:lnTo>
                  <a:lnTo>
                    <a:pt x="33909" y="5503291"/>
                  </a:lnTo>
                  <a:lnTo>
                    <a:pt x="16891" y="5503291"/>
                  </a:lnTo>
                  <a:lnTo>
                    <a:pt x="0" y="5503291"/>
                  </a:lnTo>
                  <a:moveTo>
                    <a:pt x="33909" y="5503291"/>
                  </a:moveTo>
                  <a:cubicBezTo>
                    <a:pt x="33909" y="5512689"/>
                    <a:pt x="26289" y="5520182"/>
                    <a:pt x="17018" y="5520182"/>
                  </a:cubicBezTo>
                  <a:cubicBezTo>
                    <a:pt x="7747" y="5520182"/>
                    <a:pt x="0" y="5512689"/>
                    <a:pt x="0" y="5503291"/>
                  </a:cubicBezTo>
                  <a:cubicBezTo>
                    <a:pt x="0" y="5493893"/>
                    <a:pt x="7620" y="5486400"/>
                    <a:pt x="16891" y="5486400"/>
                  </a:cubicBezTo>
                  <a:cubicBezTo>
                    <a:pt x="26162" y="5486400"/>
                    <a:pt x="33782" y="5494020"/>
                    <a:pt x="33782" y="5503291"/>
                  </a:cubicBezTo>
                  <a:cubicBezTo>
                    <a:pt x="33909" y="8523986"/>
                    <a:pt x="2482596" y="10972800"/>
                    <a:pt x="5503291" y="10972800"/>
                  </a:cubicBezTo>
                  <a:cubicBezTo>
                    <a:pt x="8523986" y="10972800"/>
                    <a:pt x="10972800" y="8523986"/>
                    <a:pt x="10972800" y="5503291"/>
                  </a:cubicBezTo>
                  <a:cubicBezTo>
                    <a:pt x="10972800" y="2482596"/>
                    <a:pt x="8523986" y="33909"/>
                    <a:pt x="5503291" y="33909"/>
                  </a:cubicBezTo>
                  <a:lnTo>
                    <a:pt x="5503291" y="16891"/>
                  </a:lnTo>
                  <a:lnTo>
                    <a:pt x="5503291" y="33909"/>
                  </a:lnTo>
                  <a:cubicBezTo>
                    <a:pt x="2482596" y="33909"/>
                    <a:pt x="33909" y="2482596"/>
                    <a:pt x="33909" y="5503291"/>
                  </a:cubicBezTo>
                  <a:close/>
                </a:path>
              </a:pathLst>
            </a:custGeom>
            <a:solidFill>
              <a:srgbClr val="6B21A8">
                <a:alpha val="15686"/>
              </a:srgbClr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-698588" y="8536878"/>
            <a:ext cx="5511803" cy="5511803"/>
            <a:chOff x="0" y="0"/>
            <a:chExt cx="7349071" cy="734907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6891" y="16891"/>
              <a:ext cx="7315200" cy="7315200"/>
            </a:xfrm>
            <a:custGeom>
              <a:avLst/>
              <a:gdLst/>
              <a:ahLst/>
              <a:cxnLst/>
              <a:rect r="r" b="b" t="t" l="l"/>
              <a:pathLst>
                <a:path h="7315200" w="7315200">
                  <a:moveTo>
                    <a:pt x="0" y="3657600"/>
                  </a:moveTo>
                  <a:cubicBezTo>
                    <a:pt x="0" y="1637538"/>
                    <a:pt x="1637538" y="0"/>
                    <a:pt x="3657600" y="0"/>
                  </a:cubicBezTo>
                  <a:cubicBezTo>
                    <a:pt x="5677662" y="0"/>
                    <a:pt x="7315200" y="1637538"/>
                    <a:pt x="7315200" y="3657600"/>
                  </a:cubicBezTo>
                  <a:cubicBezTo>
                    <a:pt x="7315200" y="5677662"/>
                    <a:pt x="5677662" y="7315200"/>
                    <a:pt x="3657600" y="7315200"/>
                  </a:cubicBezTo>
                  <a:cubicBezTo>
                    <a:pt x="1637538" y="7315200"/>
                    <a:pt x="0" y="5677662"/>
                    <a:pt x="0" y="3657600"/>
                  </a:cubicBezTo>
                  <a:close/>
                </a:path>
              </a:pathLst>
            </a:custGeom>
            <a:solidFill>
              <a:srgbClr val="A855F7">
                <a:alpha val="8627"/>
              </a:srgbClr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7349109" cy="7348982"/>
            </a:xfrm>
            <a:custGeom>
              <a:avLst/>
              <a:gdLst/>
              <a:ahLst/>
              <a:cxnLst/>
              <a:rect r="r" b="b" t="t" l="l"/>
              <a:pathLst>
                <a:path h="7348982" w="7349109">
                  <a:moveTo>
                    <a:pt x="0" y="3674491"/>
                  </a:moveTo>
                  <a:cubicBezTo>
                    <a:pt x="0" y="1645158"/>
                    <a:pt x="1645158" y="0"/>
                    <a:pt x="3674491" y="0"/>
                  </a:cubicBezTo>
                  <a:lnTo>
                    <a:pt x="3674491" y="16891"/>
                  </a:lnTo>
                  <a:lnTo>
                    <a:pt x="3674491" y="0"/>
                  </a:lnTo>
                  <a:cubicBezTo>
                    <a:pt x="5703951" y="0"/>
                    <a:pt x="7349109" y="1645158"/>
                    <a:pt x="7349109" y="3674491"/>
                  </a:cubicBezTo>
                  <a:cubicBezTo>
                    <a:pt x="7349109" y="5703824"/>
                    <a:pt x="5703951" y="7348982"/>
                    <a:pt x="3674618" y="7348982"/>
                  </a:cubicBezTo>
                  <a:lnTo>
                    <a:pt x="3674618" y="7332090"/>
                  </a:lnTo>
                  <a:lnTo>
                    <a:pt x="3674618" y="7348982"/>
                  </a:lnTo>
                  <a:cubicBezTo>
                    <a:pt x="1645158" y="7349109"/>
                    <a:pt x="0" y="5703951"/>
                    <a:pt x="0" y="3674491"/>
                  </a:cubicBezTo>
                  <a:lnTo>
                    <a:pt x="16891" y="3674491"/>
                  </a:lnTo>
                  <a:lnTo>
                    <a:pt x="31115" y="3683635"/>
                  </a:lnTo>
                  <a:cubicBezTo>
                    <a:pt x="27051" y="3689985"/>
                    <a:pt x="19304" y="3692906"/>
                    <a:pt x="12065" y="3690747"/>
                  </a:cubicBezTo>
                  <a:cubicBezTo>
                    <a:pt x="4826" y="3688588"/>
                    <a:pt x="0" y="3682111"/>
                    <a:pt x="0" y="3674491"/>
                  </a:cubicBezTo>
                  <a:moveTo>
                    <a:pt x="33909" y="3674491"/>
                  </a:moveTo>
                  <a:lnTo>
                    <a:pt x="16891" y="3674491"/>
                  </a:lnTo>
                  <a:lnTo>
                    <a:pt x="2667" y="3665347"/>
                  </a:lnTo>
                  <a:cubicBezTo>
                    <a:pt x="6731" y="3658997"/>
                    <a:pt x="14478" y="3656076"/>
                    <a:pt x="21717" y="3658235"/>
                  </a:cubicBezTo>
                  <a:cubicBezTo>
                    <a:pt x="28956" y="3660394"/>
                    <a:pt x="33909" y="3666998"/>
                    <a:pt x="33909" y="3674491"/>
                  </a:cubicBezTo>
                  <a:cubicBezTo>
                    <a:pt x="33909" y="5685155"/>
                    <a:pt x="1663827" y="7315200"/>
                    <a:pt x="3674491" y="7315200"/>
                  </a:cubicBezTo>
                  <a:cubicBezTo>
                    <a:pt x="5685155" y="7315200"/>
                    <a:pt x="7315200" y="5685155"/>
                    <a:pt x="7315200" y="3674491"/>
                  </a:cubicBezTo>
                  <a:lnTo>
                    <a:pt x="7332091" y="3674491"/>
                  </a:lnTo>
                  <a:lnTo>
                    <a:pt x="7315200" y="3674491"/>
                  </a:lnTo>
                  <a:cubicBezTo>
                    <a:pt x="7315200" y="1663827"/>
                    <a:pt x="5685155" y="33909"/>
                    <a:pt x="3674491" y="33909"/>
                  </a:cubicBezTo>
                  <a:lnTo>
                    <a:pt x="3674491" y="16891"/>
                  </a:lnTo>
                  <a:lnTo>
                    <a:pt x="3674491" y="33909"/>
                  </a:lnTo>
                  <a:cubicBezTo>
                    <a:pt x="1663827" y="33909"/>
                    <a:pt x="33909" y="1663827"/>
                    <a:pt x="33909" y="3674491"/>
                  </a:cubicBezTo>
                  <a:close/>
                </a:path>
              </a:pathLst>
            </a:custGeom>
            <a:solidFill>
              <a:srgbClr val="A855F7">
                <a:alpha val="8627"/>
              </a:srgbClr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2046605" y="4451710"/>
            <a:ext cx="6014833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>
                <a:solidFill>
                  <a:srgbClr val="FFFFFF">
                    <a:alpha val="89804"/>
                  </a:srgbClr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IMPULSANDO LA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362897" y="5686785"/>
            <a:ext cx="10698541" cy="2342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734"/>
              </a:lnSpc>
            </a:pPr>
            <a:r>
              <a:rPr lang="en-US" sz="10651" b="true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EDUCACIÓN STEM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090184" y="7934398"/>
            <a:ext cx="15971254" cy="854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000"/>
              </a:lnSpc>
            </a:pPr>
            <a:r>
              <a:rPr lang="en-US" sz="5000">
                <a:solidFill>
                  <a:srgbClr val="FFFFFF">
                    <a:alpha val="89804"/>
                  </a:srgbClr>
                </a:solidFill>
                <a:latin typeface="Montaser Arabic"/>
                <a:ea typeface="Montaser Arabic"/>
                <a:cs typeface="Montaser Arabic"/>
                <a:sym typeface="Montaser Arabic"/>
              </a:rPr>
              <a:t>PARA MUJERES Y JÓVENES EN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205766" y="8636073"/>
            <a:ext cx="12855672" cy="14414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1899"/>
              </a:lnSpc>
            </a:pPr>
            <a:r>
              <a:rPr lang="en-US" sz="8499" b="true">
                <a:solidFill>
                  <a:srgbClr val="FFFFFF"/>
                </a:solidFill>
                <a:latin typeface="Montaser Arabic Bold"/>
                <a:ea typeface="Montaser Arabic Bold"/>
                <a:cs typeface="Montaser Arabic Bold"/>
                <a:sym typeface="Montaser Arabic Bold"/>
              </a:rPr>
              <a:t>ZONAS MARGINADAS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9549044" y="166758"/>
            <a:ext cx="8512394" cy="1351008"/>
            <a:chOff x="0" y="0"/>
            <a:chExt cx="11349859" cy="1801344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142875"/>
              <a:ext cx="11349859" cy="12921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8001"/>
                </a:lnSpc>
              </a:pPr>
              <a:r>
                <a:rPr lang="en-US" sz="5715">
                  <a:solidFill>
                    <a:srgbClr val="FFFFFF"/>
                  </a:solidFill>
                  <a:latin typeface="Crushed"/>
                  <a:ea typeface="Crushed"/>
                  <a:cs typeface="Crushed"/>
                  <a:sym typeface="Crushed"/>
                </a:rPr>
                <a:t>ÁNGELA OLAZARÁN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3655707" y="927006"/>
              <a:ext cx="7694152" cy="8743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424"/>
                </a:lnSpc>
              </a:pPr>
              <a:r>
                <a:rPr lang="en-US" sz="3874">
                  <a:solidFill>
                    <a:srgbClr val="FFFFFF">
                      <a:alpha val="81961"/>
                    </a:srgbClr>
                  </a:solidFill>
                  <a:latin typeface="Crushed"/>
                  <a:ea typeface="Crushed"/>
                  <a:cs typeface="Crushed"/>
                  <a:sym typeface="Crushed"/>
                </a:rPr>
                <a:t>MEJOR ESTUDIANTE DEL MUNDO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797562" y="640085"/>
            <a:ext cx="3319375" cy="622840"/>
            <a:chOff x="0" y="0"/>
            <a:chExt cx="874239" cy="1640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74239" cy="164040"/>
            </a:xfrm>
            <a:custGeom>
              <a:avLst/>
              <a:gdLst/>
              <a:ahLst/>
              <a:cxnLst/>
              <a:rect r="r" b="b" t="t" l="l"/>
              <a:pathLst>
                <a:path h="164040" w="874239">
                  <a:moveTo>
                    <a:pt x="82020" y="0"/>
                  </a:moveTo>
                  <a:lnTo>
                    <a:pt x="792219" y="0"/>
                  </a:lnTo>
                  <a:cubicBezTo>
                    <a:pt x="837517" y="0"/>
                    <a:pt x="874239" y="36722"/>
                    <a:pt x="874239" y="82020"/>
                  </a:cubicBezTo>
                  <a:lnTo>
                    <a:pt x="874239" y="82020"/>
                  </a:lnTo>
                  <a:cubicBezTo>
                    <a:pt x="874239" y="103773"/>
                    <a:pt x="865597" y="124635"/>
                    <a:pt x="850215" y="140017"/>
                  </a:cubicBezTo>
                  <a:cubicBezTo>
                    <a:pt x="834834" y="155399"/>
                    <a:pt x="813972" y="164040"/>
                    <a:pt x="792219" y="164040"/>
                  </a:cubicBezTo>
                  <a:lnTo>
                    <a:pt x="82020" y="164040"/>
                  </a:lnTo>
                  <a:cubicBezTo>
                    <a:pt x="60267" y="164040"/>
                    <a:pt x="39405" y="155399"/>
                    <a:pt x="24023" y="140017"/>
                  </a:cubicBezTo>
                  <a:cubicBezTo>
                    <a:pt x="8641" y="124635"/>
                    <a:pt x="0" y="103773"/>
                    <a:pt x="0" y="82020"/>
                  </a:cubicBezTo>
                  <a:lnTo>
                    <a:pt x="0" y="82020"/>
                  </a:lnTo>
                  <a:cubicBezTo>
                    <a:pt x="0" y="60267"/>
                    <a:pt x="8641" y="39405"/>
                    <a:pt x="24023" y="24023"/>
                  </a:cubicBezTo>
                  <a:cubicBezTo>
                    <a:pt x="39405" y="8641"/>
                    <a:pt x="60267" y="0"/>
                    <a:pt x="82020" y="0"/>
                  </a:cubicBezTo>
                  <a:close/>
                </a:path>
              </a:pathLst>
            </a:custGeom>
            <a:solidFill>
              <a:srgbClr val="F5BD4A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19050"/>
              <a:ext cx="874239" cy="1830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9809" y="604033"/>
            <a:ext cx="4754880" cy="694944"/>
            <a:chOff x="0" y="0"/>
            <a:chExt cx="6339840" cy="92659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39840" cy="926592"/>
            </a:xfrm>
            <a:custGeom>
              <a:avLst/>
              <a:gdLst/>
              <a:ahLst/>
              <a:cxnLst/>
              <a:rect r="r" b="b" t="t" l="l"/>
              <a:pathLst>
                <a:path h="926592" w="6339840">
                  <a:moveTo>
                    <a:pt x="0" y="0"/>
                  </a:moveTo>
                  <a:lnTo>
                    <a:pt x="6339840" y="0"/>
                  </a:lnTo>
                  <a:lnTo>
                    <a:pt x="633984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83318" r="0" b="-83318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9050"/>
              <a:ext cx="6339840" cy="94564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CONFERENCIA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B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53968" y="5749547"/>
            <a:ext cx="5511803" cy="5511803"/>
            <a:chOff x="0" y="0"/>
            <a:chExt cx="7349071" cy="73490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7315200" cy="7315200"/>
            </a:xfrm>
            <a:custGeom>
              <a:avLst/>
              <a:gdLst/>
              <a:ahLst/>
              <a:cxnLst/>
              <a:rect r="r" b="b" t="t" l="l"/>
              <a:pathLst>
                <a:path h="7315200" w="7315200">
                  <a:moveTo>
                    <a:pt x="0" y="3657600"/>
                  </a:moveTo>
                  <a:cubicBezTo>
                    <a:pt x="0" y="1637538"/>
                    <a:pt x="1637538" y="0"/>
                    <a:pt x="3657600" y="0"/>
                  </a:cubicBezTo>
                  <a:cubicBezTo>
                    <a:pt x="5677662" y="0"/>
                    <a:pt x="7315200" y="1637538"/>
                    <a:pt x="7315200" y="3657600"/>
                  </a:cubicBezTo>
                  <a:cubicBezTo>
                    <a:pt x="7315200" y="5677662"/>
                    <a:pt x="5677662" y="7315200"/>
                    <a:pt x="3657600" y="7315200"/>
                  </a:cubicBezTo>
                  <a:cubicBezTo>
                    <a:pt x="1637538" y="7315200"/>
                    <a:pt x="0" y="5677662"/>
                    <a:pt x="0" y="3657600"/>
                  </a:cubicBezTo>
                  <a:close/>
                </a:path>
              </a:pathLst>
            </a:custGeom>
            <a:solidFill>
              <a:srgbClr val="E9D5FF">
                <a:alpha val="63922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349109" cy="7348982"/>
            </a:xfrm>
            <a:custGeom>
              <a:avLst/>
              <a:gdLst/>
              <a:ahLst/>
              <a:cxnLst/>
              <a:rect r="r" b="b" t="t" l="l"/>
              <a:pathLst>
                <a:path h="7348982" w="7349109">
                  <a:moveTo>
                    <a:pt x="0" y="3674491"/>
                  </a:moveTo>
                  <a:cubicBezTo>
                    <a:pt x="0" y="1645158"/>
                    <a:pt x="1645158" y="0"/>
                    <a:pt x="3674491" y="0"/>
                  </a:cubicBezTo>
                  <a:lnTo>
                    <a:pt x="3674491" y="16891"/>
                  </a:lnTo>
                  <a:lnTo>
                    <a:pt x="3674491" y="0"/>
                  </a:lnTo>
                  <a:cubicBezTo>
                    <a:pt x="5703951" y="0"/>
                    <a:pt x="7349109" y="1645158"/>
                    <a:pt x="7349109" y="3674491"/>
                  </a:cubicBezTo>
                  <a:cubicBezTo>
                    <a:pt x="7349109" y="5703824"/>
                    <a:pt x="5703951" y="7348982"/>
                    <a:pt x="3674618" y="7348982"/>
                  </a:cubicBezTo>
                  <a:lnTo>
                    <a:pt x="3674618" y="7332090"/>
                  </a:lnTo>
                  <a:lnTo>
                    <a:pt x="3674618" y="7348982"/>
                  </a:lnTo>
                  <a:cubicBezTo>
                    <a:pt x="1645158" y="7349109"/>
                    <a:pt x="0" y="5703951"/>
                    <a:pt x="0" y="3674491"/>
                  </a:cubicBezTo>
                  <a:lnTo>
                    <a:pt x="16891" y="3674491"/>
                  </a:lnTo>
                  <a:lnTo>
                    <a:pt x="31115" y="3683635"/>
                  </a:lnTo>
                  <a:cubicBezTo>
                    <a:pt x="27051" y="3689985"/>
                    <a:pt x="19304" y="3692906"/>
                    <a:pt x="12065" y="3690747"/>
                  </a:cubicBezTo>
                  <a:cubicBezTo>
                    <a:pt x="4826" y="3688588"/>
                    <a:pt x="0" y="3682111"/>
                    <a:pt x="0" y="3674491"/>
                  </a:cubicBezTo>
                  <a:moveTo>
                    <a:pt x="33909" y="3674491"/>
                  </a:moveTo>
                  <a:lnTo>
                    <a:pt x="16891" y="3674491"/>
                  </a:lnTo>
                  <a:lnTo>
                    <a:pt x="2667" y="3665347"/>
                  </a:lnTo>
                  <a:cubicBezTo>
                    <a:pt x="6731" y="3658997"/>
                    <a:pt x="14478" y="3656076"/>
                    <a:pt x="21717" y="3658235"/>
                  </a:cubicBezTo>
                  <a:cubicBezTo>
                    <a:pt x="28956" y="3660394"/>
                    <a:pt x="33909" y="3666998"/>
                    <a:pt x="33909" y="3674491"/>
                  </a:cubicBezTo>
                  <a:cubicBezTo>
                    <a:pt x="33909" y="5685155"/>
                    <a:pt x="1663827" y="7315200"/>
                    <a:pt x="3674491" y="7315200"/>
                  </a:cubicBezTo>
                  <a:cubicBezTo>
                    <a:pt x="5685155" y="7315200"/>
                    <a:pt x="7315200" y="5685155"/>
                    <a:pt x="7315200" y="3674491"/>
                  </a:cubicBezTo>
                  <a:lnTo>
                    <a:pt x="7332091" y="3674491"/>
                  </a:lnTo>
                  <a:lnTo>
                    <a:pt x="7315200" y="3674491"/>
                  </a:lnTo>
                  <a:cubicBezTo>
                    <a:pt x="7315200" y="1663827"/>
                    <a:pt x="5685155" y="33909"/>
                    <a:pt x="3674491" y="33909"/>
                  </a:cubicBezTo>
                  <a:lnTo>
                    <a:pt x="3674491" y="16891"/>
                  </a:lnTo>
                  <a:lnTo>
                    <a:pt x="3674491" y="33909"/>
                  </a:lnTo>
                  <a:cubicBezTo>
                    <a:pt x="1663827" y="33909"/>
                    <a:pt x="33909" y="1663827"/>
                    <a:pt x="33909" y="3674491"/>
                  </a:cubicBezTo>
                  <a:close/>
                </a:path>
              </a:pathLst>
            </a:custGeom>
            <a:solidFill>
              <a:srgbClr val="E9D5FF">
                <a:alpha val="63922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618708" y="-1270002"/>
            <a:ext cx="4597403" cy="4597403"/>
            <a:chOff x="0" y="0"/>
            <a:chExt cx="6129871" cy="61298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6891"/>
              <a:ext cx="6096000" cy="6096000"/>
            </a:xfrm>
            <a:custGeom>
              <a:avLst/>
              <a:gdLst/>
              <a:ahLst/>
              <a:cxnLst/>
              <a:rect r="r" b="b" t="t" l="l"/>
              <a:pathLst>
                <a:path h="6096000" w="6096000">
                  <a:moveTo>
                    <a:pt x="0" y="3048000"/>
                  </a:moveTo>
                  <a:cubicBezTo>
                    <a:pt x="0" y="1364615"/>
                    <a:pt x="1364615" y="0"/>
                    <a:pt x="3048000" y="0"/>
                  </a:cubicBezTo>
                  <a:cubicBezTo>
                    <a:pt x="4731385" y="0"/>
                    <a:pt x="6096000" y="1364615"/>
                    <a:pt x="6096000" y="3048000"/>
                  </a:cubicBezTo>
                  <a:cubicBezTo>
                    <a:pt x="6096000" y="4731385"/>
                    <a:pt x="4731385" y="6096000"/>
                    <a:pt x="3048000" y="6096000"/>
                  </a:cubicBezTo>
                  <a:cubicBezTo>
                    <a:pt x="1364615" y="6096000"/>
                    <a:pt x="0" y="4731385"/>
                    <a:pt x="0" y="3048000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129909" cy="6129782"/>
            </a:xfrm>
            <a:custGeom>
              <a:avLst/>
              <a:gdLst/>
              <a:ahLst/>
              <a:cxnLst/>
              <a:rect r="r" b="b" t="t" l="l"/>
              <a:pathLst>
                <a:path h="6129782" w="6129909">
                  <a:moveTo>
                    <a:pt x="0" y="3064891"/>
                  </a:moveTo>
                  <a:cubicBezTo>
                    <a:pt x="0" y="1372235"/>
                    <a:pt x="1372235" y="0"/>
                    <a:pt x="3064891" y="0"/>
                  </a:cubicBezTo>
                  <a:lnTo>
                    <a:pt x="3064891" y="16891"/>
                  </a:lnTo>
                  <a:lnTo>
                    <a:pt x="3064891" y="0"/>
                  </a:lnTo>
                  <a:cubicBezTo>
                    <a:pt x="4757674" y="0"/>
                    <a:pt x="6129909" y="1372235"/>
                    <a:pt x="6129909" y="3064891"/>
                  </a:cubicBezTo>
                  <a:cubicBezTo>
                    <a:pt x="6129909" y="4757547"/>
                    <a:pt x="4757674" y="6129782"/>
                    <a:pt x="3065018" y="6129782"/>
                  </a:cubicBezTo>
                  <a:lnTo>
                    <a:pt x="3065018" y="6112891"/>
                  </a:lnTo>
                  <a:lnTo>
                    <a:pt x="3065018" y="6129782"/>
                  </a:lnTo>
                  <a:cubicBezTo>
                    <a:pt x="1372235" y="6129909"/>
                    <a:pt x="0" y="4757674"/>
                    <a:pt x="0" y="3064891"/>
                  </a:cubicBezTo>
                  <a:lnTo>
                    <a:pt x="16891" y="3064891"/>
                  </a:lnTo>
                  <a:lnTo>
                    <a:pt x="29718" y="3075940"/>
                  </a:lnTo>
                  <a:cubicBezTo>
                    <a:pt x="25146" y="3081274"/>
                    <a:pt x="17653" y="3083306"/>
                    <a:pt x="10922" y="3080766"/>
                  </a:cubicBezTo>
                  <a:cubicBezTo>
                    <a:pt x="4191" y="3078226"/>
                    <a:pt x="0" y="3072003"/>
                    <a:pt x="0" y="3064891"/>
                  </a:cubicBezTo>
                  <a:moveTo>
                    <a:pt x="33909" y="3064891"/>
                  </a:moveTo>
                  <a:lnTo>
                    <a:pt x="16891" y="3064891"/>
                  </a:lnTo>
                  <a:lnTo>
                    <a:pt x="4064" y="3053842"/>
                  </a:lnTo>
                  <a:cubicBezTo>
                    <a:pt x="8636" y="3048508"/>
                    <a:pt x="16129" y="3046476"/>
                    <a:pt x="22860" y="3049016"/>
                  </a:cubicBezTo>
                  <a:cubicBezTo>
                    <a:pt x="29591" y="3051556"/>
                    <a:pt x="33909" y="3057779"/>
                    <a:pt x="33909" y="3064891"/>
                  </a:cubicBezTo>
                  <a:cubicBezTo>
                    <a:pt x="33909" y="4739005"/>
                    <a:pt x="1390904" y="6096000"/>
                    <a:pt x="3064891" y="6096000"/>
                  </a:cubicBezTo>
                  <a:cubicBezTo>
                    <a:pt x="4739005" y="6096000"/>
                    <a:pt x="6096000" y="4739005"/>
                    <a:pt x="6096000" y="3064891"/>
                  </a:cubicBezTo>
                  <a:lnTo>
                    <a:pt x="6112891" y="3064891"/>
                  </a:lnTo>
                  <a:lnTo>
                    <a:pt x="6096000" y="3064891"/>
                  </a:lnTo>
                  <a:cubicBezTo>
                    <a:pt x="6096000" y="1390904"/>
                    <a:pt x="4739005" y="33909"/>
                    <a:pt x="3064891" y="33909"/>
                  </a:cubicBezTo>
                  <a:lnTo>
                    <a:pt x="3064891" y="16891"/>
                  </a:lnTo>
                  <a:lnTo>
                    <a:pt x="3064891" y="33909"/>
                  </a:lnTo>
                  <a:cubicBezTo>
                    <a:pt x="1390904" y="33909"/>
                    <a:pt x="33909" y="1390904"/>
                    <a:pt x="33909" y="3064891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2697" y="-12697"/>
            <a:ext cx="354587" cy="10312403"/>
            <a:chOff x="0" y="0"/>
            <a:chExt cx="472783" cy="1374987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6891" y="16891"/>
              <a:ext cx="438912" cy="13715999"/>
            </a:xfrm>
            <a:custGeom>
              <a:avLst/>
              <a:gdLst/>
              <a:ahLst/>
              <a:cxnLst/>
              <a:rect r="r" b="b" t="t" l="l"/>
              <a:pathLst>
                <a:path h="13715999" w="438912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72694" cy="13749782"/>
            </a:xfrm>
            <a:custGeom>
              <a:avLst/>
              <a:gdLst/>
              <a:ahLst/>
              <a:cxnLst/>
              <a:rect r="r" b="b" t="t" l="l"/>
              <a:pathLst>
                <a:path h="13749782" w="472694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10263" y="627383"/>
            <a:ext cx="3683003" cy="720347"/>
            <a:chOff x="0" y="0"/>
            <a:chExt cx="4910671" cy="96046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6891" y="16891"/>
              <a:ext cx="4876927" cy="926592"/>
            </a:xfrm>
            <a:custGeom>
              <a:avLst/>
              <a:gdLst/>
              <a:ahLst/>
              <a:cxnLst/>
              <a:rect r="r" b="b" t="t" l="l"/>
              <a:pathLst>
                <a:path h="926592" w="4876927">
                  <a:moveTo>
                    <a:pt x="0" y="438912"/>
                  </a:moveTo>
                  <a:cubicBezTo>
                    <a:pt x="0" y="196469"/>
                    <a:pt x="202311" y="0"/>
                    <a:pt x="451866" y="0"/>
                  </a:cubicBezTo>
                  <a:lnTo>
                    <a:pt x="4425061" y="0"/>
                  </a:lnTo>
                  <a:cubicBezTo>
                    <a:pt x="4674616" y="0"/>
                    <a:pt x="4876927" y="196469"/>
                    <a:pt x="4876927" y="438912"/>
                  </a:cubicBezTo>
                  <a:lnTo>
                    <a:pt x="4876927" y="487680"/>
                  </a:lnTo>
                  <a:cubicBezTo>
                    <a:pt x="4876927" y="730123"/>
                    <a:pt x="4674616" y="926592"/>
                    <a:pt x="4425061" y="926592"/>
                  </a:cubicBezTo>
                  <a:lnTo>
                    <a:pt x="451866" y="926592"/>
                  </a:lnTo>
                  <a:cubicBezTo>
                    <a:pt x="202311" y="926592"/>
                    <a:pt x="0" y="730123"/>
                    <a:pt x="0" y="487680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910709" cy="960374"/>
            </a:xfrm>
            <a:custGeom>
              <a:avLst/>
              <a:gdLst/>
              <a:ahLst/>
              <a:cxnLst/>
              <a:rect r="r" b="b" t="t" l="l"/>
              <a:pathLst>
                <a:path h="960374" w="4910709">
                  <a:moveTo>
                    <a:pt x="0" y="455803"/>
                  </a:moveTo>
                  <a:cubicBezTo>
                    <a:pt x="0" y="203581"/>
                    <a:pt x="210312" y="0"/>
                    <a:pt x="468757" y="0"/>
                  </a:cubicBezTo>
                  <a:lnTo>
                    <a:pt x="4441952" y="0"/>
                  </a:lnTo>
                  <a:lnTo>
                    <a:pt x="4441952" y="16891"/>
                  </a:lnTo>
                  <a:lnTo>
                    <a:pt x="4441952" y="0"/>
                  </a:lnTo>
                  <a:cubicBezTo>
                    <a:pt x="4700397" y="0"/>
                    <a:pt x="4910709" y="203581"/>
                    <a:pt x="4910709" y="455803"/>
                  </a:cubicBezTo>
                  <a:lnTo>
                    <a:pt x="4893818" y="455803"/>
                  </a:lnTo>
                  <a:lnTo>
                    <a:pt x="4910709" y="455803"/>
                  </a:lnTo>
                  <a:lnTo>
                    <a:pt x="4910709" y="504571"/>
                  </a:lnTo>
                  <a:lnTo>
                    <a:pt x="4893818" y="504571"/>
                  </a:lnTo>
                  <a:lnTo>
                    <a:pt x="4910709" y="504571"/>
                  </a:lnTo>
                  <a:cubicBezTo>
                    <a:pt x="4910709" y="756793"/>
                    <a:pt x="4700397" y="960374"/>
                    <a:pt x="4441952" y="960374"/>
                  </a:cubicBezTo>
                  <a:lnTo>
                    <a:pt x="4441952" y="943483"/>
                  </a:lnTo>
                  <a:lnTo>
                    <a:pt x="4441952" y="960374"/>
                  </a:lnTo>
                  <a:lnTo>
                    <a:pt x="468757" y="960374"/>
                  </a:lnTo>
                  <a:lnTo>
                    <a:pt x="468757" y="943483"/>
                  </a:lnTo>
                  <a:lnTo>
                    <a:pt x="468757" y="960374"/>
                  </a:lnTo>
                  <a:cubicBezTo>
                    <a:pt x="210312" y="960501"/>
                    <a:pt x="0" y="756793"/>
                    <a:pt x="0" y="504571"/>
                  </a:cubicBezTo>
                  <a:lnTo>
                    <a:pt x="0" y="455803"/>
                  </a:lnTo>
                  <a:lnTo>
                    <a:pt x="16891" y="455803"/>
                  </a:lnTo>
                  <a:lnTo>
                    <a:pt x="0" y="455803"/>
                  </a:lnTo>
                  <a:moveTo>
                    <a:pt x="33909" y="455803"/>
                  </a:moveTo>
                  <a:lnTo>
                    <a:pt x="33909" y="504571"/>
                  </a:lnTo>
                  <a:lnTo>
                    <a:pt x="16891" y="504571"/>
                  </a:lnTo>
                  <a:lnTo>
                    <a:pt x="33909" y="504571"/>
                  </a:lnTo>
                  <a:cubicBezTo>
                    <a:pt x="33909" y="737108"/>
                    <a:pt x="228092" y="926592"/>
                    <a:pt x="468757" y="926592"/>
                  </a:cubicBezTo>
                  <a:lnTo>
                    <a:pt x="4441952" y="926592"/>
                  </a:lnTo>
                  <a:cubicBezTo>
                    <a:pt x="4682617" y="926592"/>
                    <a:pt x="4876800" y="737235"/>
                    <a:pt x="4876800" y="504571"/>
                  </a:cubicBezTo>
                  <a:lnTo>
                    <a:pt x="4876800" y="455803"/>
                  </a:lnTo>
                  <a:cubicBezTo>
                    <a:pt x="4876800" y="223266"/>
                    <a:pt x="4682617" y="33782"/>
                    <a:pt x="4441952" y="33782"/>
                  </a:cubicBezTo>
                  <a:lnTo>
                    <a:pt x="468757" y="33782"/>
                  </a:lnTo>
                  <a:lnTo>
                    <a:pt x="468757" y="16891"/>
                  </a:lnTo>
                  <a:lnTo>
                    <a:pt x="468757" y="33909"/>
                  </a:lnTo>
                  <a:cubicBezTo>
                    <a:pt x="228092" y="33909"/>
                    <a:pt x="33909" y="223266"/>
                    <a:pt x="33909" y="455803"/>
                  </a:cubicBezTo>
                  <a:close/>
                </a:path>
              </a:pathLst>
            </a:custGeom>
            <a:solidFill>
              <a:srgbClr val="6B21A8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835666" y="627383"/>
            <a:ext cx="3657600" cy="694944"/>
            <a:chOff x="0" y="0"/>
            <a:chExt cx="4876800" cy="92659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876800" cy="926592"/>
            </a:xfrm>
            <a:custGeom>
              <a:avLst/>
              <a:gdLst/>
              <a:ahLst/>
              <a:cxnLst/>
              <a:rect r="r" b="b" t="t" l="l"/>
              <a:pathLst>
                <a:path h="926592" w="4876800">
                  <a:moveTo>
                    <a:pt x="0" y="0"/>
                  </a:moveTo>
                  <a:lnTo>
                    <a:pt x="4876800" y="0"/>
                  </a:lnTo>
                  <a:lnTo>
                    <a:pt x="48768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2552" r="0" b="-52552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4876800" cy="94564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EDUCACIÓN</a:t>
              </a:r>
            </a:p>
          </p:txBody>
        </p:sp>
      </p:grpSp>
      <p:pic>
        <p:nvPicPr>
          <p:cNvPr name="Picture 17" id="17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0.0000" end="38266.2360"/>
                </p14:media>
              </p:ext>
            </p:extLst>
          </p:nvPr>
        </p:nvPicPr>
        <p:blipFill>
          <a:blip r:embed="rId3"/>
          <a:srcRect l="0" t="0" r="0" b="1190"/>
          <a:stretch>
            <a:fillRect/>
          </a:stretch>
        </p:blipFill>
        <p:spPr>
          <a:xfrm flipH="false" flipV="false" rot="0">
            <a:off x="2026048" y="1793358"/>
            <a:ext cx="14235904" cy="7912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53968" y="5749547"/>
            <a:ext cx="5511803" cy="5511803"/>
            <a:chOff x="0" y="0"/>
            <a:chExt cx="7349071" cy="73490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7315200" cy="7315200"/>
            </a:xfrm>
            <a:custGeom>
              <a:avLst/>
              <a:gdLst/>
              <a:ahLst/>
              <a:cxnLst/>
              <a:rect r="r" b="b" t="t" l="l"/>
              <a:pathLst>
                <a:path h="7315200" w="7315200">
                  <a:moveTo>
                    <a:pt x="0" y="3657600"/>
                  </a:moveTo>
                  <a:cubicBezTo>
                    <a:pt x="0" y="1637538"/>
                    <a:pt x="1637538" y="0"/>
                    <a:pt x="3657600" y="0"/>
                  </a:cubicBezTo>
                  <a:cubicBezTo>
                    <a:pt x="5677662" y="0"/>
                    <a:pt x="7315200" y="1637538"/>
                    <a:pt x="7315200" y="3657600"/>
                  </a:cubicBezTo>
                  <a:cubicBezTo>
                    <a:pt x="7315200" y="5677662"/>
                    <a:pt x="5677662" y="7315200"/>
                    <a:pt x="3657600" y="7315200"/>
                  </a:cubicBezTo>
                  <a:cubicBezTo>
                    <a:pt x="1637538" y="7315200"/>
                    <a:pt x="0" y="5677662"/>
                    <a:pt x="0" y="3657600"/>
                  </a:cubicBezTo>
                  <a:close/>
                </a:path>
              </a:pathLst>
            </a:custGeom>
            <a:solidFill>
              <a:srgbClr val="E9D5FF">
                <a:alpha val="63922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349109" cy="7348982"/>
            </a:xfrm>
            <a:custGeom>
              <a:avLst/>
              <a:gdLst/>
              <a:ahLst/>
              <a:cxnLst/>
              <a:rect r="r" b="b" t="t" l="l"/>
              <a:pathLst>
                <a:path h="7348982" w="7349109">
                  <a:moveTo>
                    <a:pt x="0" y="3674491"/>
                  </a:moveTo>
                  <a:cubicBezTo>
                    <a:pt x="0" y="1645158"/>
                    <a:pt x="1645158" y="0"/>
                    <a:pt x="3674491" y="0"/>
                  </a:cubicBezTo>
                  <a:lnTo>
                    <a:pt x="3674491" y="16891"/>
                  </a:lnTo>
                  <a:lnTo>
                    <a:pt x="3674491" y="0"/>
                  </a:lnTo>
                  <a:cubicBezTo>
                    <a:pt x="5703951" y="0"/>
                    <a:pt x="7349109" y="1645158"/>
                    <a:pt x="7349109" y="3674491"/>
                  </a:cubicBezTo>
                  <a:cubicBezTo>
                    <a:pt x="7349109" y="5703824"/>
                    <a:pt x="5703951" y="7348982"/>
                    <a:pt x="3674618" y="7348982"/>
                  </a:cubicBezTo>
                  <a:lnTo>
                    <a:pt x="3674618" y="7332090"/>
                  </a:lnTo>
                  <a:lnTo>
                    <a:pt x="3674618" y="7348982"/>
                  </a:lnTo>
                  <a:cubicBezTo>
                    <a:pt x="1645158" y="7349109"/>
                    <a:pt x="0" y="5703951"/>
                    <a:pt x="0" y="3674491"/>
                  </a:cubicBezTo>
                  <a:lnTo>
                    <a:pt x="16891" y="3674491"/>
                  </a:lnTo>
                  <a:lnTo>
                    <a:pt x="31115" y="3683635"/>
                  </a:lnTo>
                  <a:cubicBezTo>
                    <a:pt x="27051" y="3689985"/>
                    <a:pt x="19304" y="3692906"/>
                    <a:pt x="12065" y="3690747"/>
                  </a:cubicBezTo>
                  <a:cubicBezTo>
                    <a:pt x="4826" y="3688588"/>
                    <a:pt x="0" y="3682111"/>
                    <a:pt x="0" y="3674491"/>
                  </a:cubicBezTo>
                  <a:moveTo>
                    <a:pt x="33909" y="3674491"/>
                  </a:moveTo>
                  <a:lnTo>
                    <a:pt x="16891" y="3674491"/>
                  </a:lnTo>
                  <a:lnTo>
                    <a:pt x="2667" y="3665347"/>
                  </a:lnTo>
                  <a:cubicBezTo>
                    <a:pt x="6731" y="3658997"/>
                    <a:pt x="14478" y="3656076"/>
                    <a:pt x="21717" y="3658235"/>
                  </a:cubicBezTo>
                  <a:cubicBezTo>
                    <a:pt x="28956" y="3660394"/>
                    <a:pt x="33909" y="3666998"/>
                    <a:pt x="33909" y="3674491"/>
                  </a:cubicBezTo>
                  <a:cubicBezTo>
                    <a:pt x="33909" y="5685155"/>
                    <a:pt x="1663827" y="7315200"/>
                    <a:pt x="3674491" y="7315200"/>
                  </a:cubicBezTo>
                  <a:cubicBezTo>
                    <a:pt x="5685155" y="7315200"/>
                    <a:pt x="7315200" y="5685155"/>
                    <a:pt x="7315200" y="3674491"/>
                  </a:cubicBezTo>
                  <a:lnTo>
                    <a:pt x="7332091" y="3674491"/>
                  </a:lnTo>
                  <a:lnTo>
                    <a:pt x="7315200" y="3674491"/>
                  </a:lnTo>
                  <a:cubicBezTo>
                    <a:pt x="7315200" y="1663827"/>
                    <a:pt x="5685155" y="33909"/>
                    <a:pt x="3674491" y="33909"/>
                  </a:cubicBezTo>
                  <a:lnTo>
                    <a:pt x="3674491" y="16891"/>
                  </a:lnTo>
                  <a:lnTo>
                    <a:pt x="3674491" y="33909"/>
                  </a:lnTo>
                  <a:cubicBezTo>
                    <a:pt x="1663827" y="33909"/>
                    <a:pt x="33909" y="1663827"/>
                    <a:pt x="33909" y="3674491"/>
                  </a:cubicBezTo>
                  <a:close/>
                </a:path>
              </a:pathLst>
            </a:custGeom>
            <a:solidFill>
              <a:srgbClr val="E9D5FF">
                <a:alpha val="63922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618708" y="-1270002"/>
            <a:ext cx="4597403" cy="4597403"/>
            <a:chOff x="0" y="0"/>
            <a:chExt cx="6129871" cy="61298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6891"/>
              <a:ext cx="6096000" cy="6096000"/>
            </a:xfrm>
            <a:custGeom>
              <a:avLst/>
              <a:gdLst/>
              <a:ahLst/>
              <a:cxnLst/>
              <a:rect r="r" b="b" t="t" l="l"/>
              <a:pathLst>
                <a:path h="6096000" w="6096000">
                  <a:moveTo>
                    <a:pt x="0" y="3048000"/>
                  </a:moveTo>
                  <a:cubicBezTo>
                    <a:pt x="0" y="1364615"/>
                    <a:pt x="1364615" y="0"/>
                    <a:pt x="3048000" y="0"/>
                  </a:cubicBezTo>
                  <a:cubicBezTo>
                    <a:pt x="4731385" y="0"/>
                    <a:pt x="6096000" y="1364615"/>
                    <a:pt x="6096000" y="3048000"/>
                  </a:cubicBezTo>
                  <a:cubicBezTo>
                    <a:pt x="6096000" y="4731385"/>
                    <a:pt x="4731385" y="6096000"/>
                    <a:pt x="3048000" y="6096000"/>
                  </a:cubicBezTo>
                  <a:cubicBezTo>
                    <a:pt x="1364615" y="6096000"/>
                    <a:pt x="0" y="4731385"/>
                    <a:pt x="0" y="3048000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129909" cy="6129782"/>
            </a:xfrm>
            <a:custGeom>
              <a:avLst/>
              <a:gdLst/>
              <a:ahLst/>
              <a:cxnLst/>
              <a:rect r="r" b="b" t="t" l="l"/>
              <a:pathLst>
                <a:path h="6129782" w="6129909">
                  <a:moveTo>
                    <a:pt x="0" y="3064891"/>
                  </a:moveTo>
                  <a:cubicBezTo>
                    <a:pt x="0" y="1372235"/>
                    <a:pt x="1372235" y="0"/>
                    <a:pt x="3064891" y="0"/>
                  </a:cubicBezTo>
                  <a:lnTo>
                    <a:pt x="3064891" y="16891"/>
                  </a:lnTo>
                  <a:lnTo>
                    <a:pt x="3064891" y="0"/>
                  </a:lnTo>
                  <a:cubicBezTo>
                    <a:pt x="4757674" y="0"/>
                    <a:pt x="6129909" y="1372235"/>
                    <a:pt x="6129909" y="3064891"/>
                  </a:cubicBezTo>
                  <a:cubicBezTo>
                    <a:pt x="6129909" y="4757547"/>
                    <a:pt x="4757674" y="6129782"/>
                    <a:pt x="3065018" y="6129782"/>
                  </a:cubicBezTo>
                  <a:lnTo>
                    <a:pt x="3065018" y="6112891"/>
                  </a:lnTo>
                  <a:lnTo>
                    <a:pt x="3065018" y="6129782"/>
                  </a:lnTo>
                  <a:cubicBezTo>
                    <a:pt x="1372235" y="6129909"/>
                    <a:pt x="0" y="4757674"/>
                    <a:pt x="0" y="3064891"/>
                  </a:cubicBezTo>
                  <a:lnTo>
                    <a:pt x="16891" y="3064891"/>
                  </a:lnTo>
                  <a:lnTo>
                    <a:pt x="29718" y="3075940"/>
                  </a:lnTo>
                  <a:cubicBezTo>
                    <a:pt x="25146" y="3081274"/>
                    <a:pt x="17653" y="3083306"/>
                    <a:pt x="10922" y="3080766"/>
                  </a:cubicBezTo>
                  <a:cubicBezTo>
                    <a:pt x="4191" y="3078226"/>
                    <a:pt x="0" y="3072003"/>
                    <a:pt x="0" y="3064891"/>
                  </a:cubicBezTo>
                  <a:moveTo>
                    <a:pt x="33909" y="3064891"/>
                  </a:moveTo>
                  <a:lnTo>
                    <a:pt x="16891" y="3064891"/>
                  </a:lnTo>
                  <a:lnTo>
                    <a:pt x="4064" y="3053842"/>
                  </a:lnTo>
                  <a:cubicBezTo>
                    <a:pt x="8636" y="3048508"/>
                    <a:pt x="16129" y="3046476"/>
                    <a:pt x="22860" y="3049016"/>
                  </a:cubicBezTo>
                  <a:cubicBezTo>
                    <a:pt x="29591" y="3051556"/>
                    <a:pt x="33909" y="3057779"/>
                    <a:pt x="33909" y="3064891"/>
                  </a:cubicBezTo>
                  <a:cubicBezTo>
                    <a:pt x="33909" y="4739005"/>
                    <a:pt x="1390904" y="6096000"/>
                    <a:pt x="3064891" y="6096000"/>
                  </a:cubicBezTo>
                  <a:cubicBezTo>
                    <a:pt x="4739005" y="6096000"/>
                    <a:pt x="6096000" y="4739005"/>
                    <a:pt x="6096000" y="3064891"/>
                  </a:cubicBezTo>
                  <a:lnTo>
                    <a:pt x="6112891" y="3064891"/>
                  </a:lnTo>
                  <a:lnTo>
                    <a:pt x="6096000" y="3064891"/>
                  </a:lnTo>
                  <a:cubicBezTo>
                    <a:pt x="6096000" y="1390904"/>
                    <a:pt x="4739005" y="33909"/>
                    <a:pt x="3064891" y="33909"/>
                  </a:cubicBezTo>
                  <a:lnTo>
                    <a:pt x="3064891" y="16891"/>
                  </a:lnTo>
                  <a:lnTo>
                    <a:pt x="3064891" y="33909"/>
                  </a:lnTo>
                  <a:cubicBezTo>
                    <a:pt x="1390904" y="33909"/>
                    <a:pt x="33909" y="1390904"/>
                    <a:pt x="33909" y="3064891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2697" y="-12697"/>
            <a:ext cx="354587" cy="10312403"/>
            <a:chOff x="0" y="0"/>
            <a:chExt cx="472783" cy="1374987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6891" y="16891"/>
              <a:ext cx="438912" cy="13715999"/>
            </a:xfrm>
            <a:custGeom>
              <a:avLst/>
              <a:gdLst/>
              <a:ahLst/>
              <a:cxnLst/>
              <a:rect r="r" b="b" t="t" l="l"/>
              <a:pathLst>
                <a:path h="13715999" w="438912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72694" cy="13749782"/>
            </a:xfrm>
            <a:custGeom>
              <a:avLst/>
              <a:gdLst/>
              <a:ahLst/>
              <a:cxnLst/>
              <a:rect r="r" b="b" t="t" l="l"/>
              <a:pathLst>
                <a:path h="13749782" w="472694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10263" y="627383"/>
            <a:ext cx="3683003" cy="720347"/>
            <a:chOff x="0" y="0"/>
            <a:chExt cx="4910671" cy="96046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6891" y="16891"/>
              <a:ext cx="4876927" cy="926592"/>
            </a:xfrm>
            <a:custGeom>
              <a:avLst/>
              <a:gdLst/>
              <a:ahLst/>
              <a:cxnLst/>
              <a:rect r="r" b="b" t="t" l="l"/>
              <a:pathLst>
                <a:path h="926592" w="4876927">
                  <a:moveTo>
                    <a:pt x="0" y="438912"/>
                  </a:moveTo>
                  <a:cubicBezTo>
                    <a:pt x="0" y="196469"/>
                    <a:pt x="202311" y="0"/>
                    <a:pt x="451866" y="0"/>
                  </a:cubicBezTo>
                  <a:lnTo>
                    <a:pt x="4425061" y="0"/>
                  </a:lnTo>
                  <a:cubicBezTo>
                    <a:pt x="4674616" y="0"/>
                    <a:pt x="4876927" y="196469"/>
                    <a:pt x="4876927" y="438912"/>
                  </a:cubicBezTo>
                  <a:lnTo>
                    <a:pt x="4876927" y="487680"/>
                  </a:lnTo>
                  <a:cubicBezTo>
                    <a:pt x="4876927" y="730123"/>
                    <a:pt x="4674616" y="926592"/>
                    <a:pt x="4425061" y="926592"/>
                  </a:cubicBezTo>
                  <a:lnTo>
                    <a:pt x="451866" y="926592"/>
                  </a:lnTo>
                  <a:cubicBezTo>
                    <a:pt x="202311" y="926592"/>
                    <a:pt x="0" y="730123"/>
                    <a:pt x="0" y="487680"/>
                  </a:cubicBezTo>
                  <a:close/>
                </a:path>
              </a:pathLst>
            </a:custGeom>
            <a:solidFill>
              <a:srgbClr val="6B21A8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910709" cy="960374"/>
            </a:xfrm>
            <a:custGeom>
              <a:avLst/>
              <a:gdLst/>
              <a:ahLst/>
              <a:cxnLst/>
              <a:rect r="r" b="b" t="t" l="l"/>
              <a:pathLst>
                <a:path h="960374" w="4910709">
                  <a:moveTo>
                    <a:pt x="0" y="455803"/>
                  </a:moveTo>
                  <a:cubicBezTo>
                    <a:pt x="0" y="203581"/>
                    <a:pt x="210312" y="0"/>
                    <a:pt x="468757" y="0"/>
                  </a:cubicBezTo>
                  <a:lnTo>
                    <a:pt x="4441952" y="0"/>
                  </a:lnTo>
                  <a:lnTo>
                    <a:pt x="4441952" y="16891"/>
                  </a:lnTo>
                  <a:lnTo>
                    <a:pt x="4441952" y="0"/>
                  </a:lnTo>
                  <a:cubicBezTo>
                    <a:pt x="4700397" y="0"/>
                    <a:pt x="4910709" y="203581"/>
                    <a:pt x="4910709" y="455803"/>
                  </a:cubicBezTo>
                  <a:lnTo>
                    <a:pt x="4893818" y="455803"/>
                  </a:lnTo>
                  <a:lnTo>
                    <a:pt x="4910709" y="455803"/>
                  </a:lnTo>
                  <a:lnTo>
                    <a:pt x="4910709" y="504571"/>
                  </a:lnTo>
                  <a:lnTo>
                    <a:pt x="4893818" y="504571"/>
                  </a:lnTo>
                  <a:lnTo>
                    <a:pt x="4910709" y="504571"/>
                  </a:lnTo>
                  <a:cubicBezTo>
                    <a:pt x="4910709" y="756793"/>
                    <a:pt x="4700397" y="960374"/>
                    <a:pt x="4441952" y="960374"/>
                  </a:cubicBezTo>
                  <a:lnTo>
                    <a:pt x="4441952" y="943483"/>
                  </a:lnTo>
                  <a:lnTo>
                    <a:pt x="4441952" y="960374"/>
                  </a:lnTo>
                  <a:lnTo>
                    <a:pt x="468757" y="960374"/>
                  </a:lnTo>
                  <a:lnTo>
                    <a:pt x="468757" y="943483"/>
                  </a:lnTo>
                  <a:lnTo>
                    <a:pt x="468757" y="960374"/>
                  </a:lnTo>
                  <a:cubicBezTo>
                    <a:pt x="210312" y="960501"/>
                    <a:pt x="0" y="756793"/>
                    <a:pt x="0" y="504571"/>
                  </a:cubicBezTo>
                  <a:lnTo>
                    <a:pt x="0" y="455803"/>
                  </a:lnTo>
                  <a:lnTo>
                    <a:pt x="16891" y="455803"/>
                  </a:lnTo>
                  <a:lnTo>
                    <a:pt x="0" y="455803"/>
                  </a:lnTo>
                  <a:moveTo>
                    <a:pt x="33909" y="455803"/>
                  </a:moveTo>
                  <a:lnTo>
                    <a:pt x="33909" y="504571"/>
                  </a:lnTo>
                  <a:lnTo>
                    <a:pt x="16891" y="504571"/>
                  </a:lnTo>
                  <a:lnTo>
                    <a:pt x="33909" y="504571"/>
                  </a:lnTo>
                  <a:cubicBezTo>
                    <a:pt x="33909" y="737108"/>
                    <a:pt x="228092" y="926592"/>
                    <a:pt x="468757" y="926592"/>
                  </a:cubicBezTo>
                  <a:lnTo>
                    <a:pt x="4441952" y="926592"/>
                  </a:lnTo>
                  <a:cubicBezTo>
                    <a:pt x="4682617" y="926592"/>
                    <a:pt x="4876800" y="737235"/>
                    <a:pt x="4876800" y="504571"/>
                  </a:cubicBezTo>
                  <a:lnTo>
                    <a:pt x="4876800" y="455803"/>
                  </a:lnTo>
                  <a:cubicBezTo>
                    <a:pt x="4876800" y="223266"/>
                    <a:pt x="4682617" y="33782"/>
                    <a:pt x="4441952" y="33782"/>
                  </a:cubicBezTo>
                  <a:lnTo>
                    <a:pt x="468757" y="33782"/>
                  </a:lnTo>
                  <a:lnTo>
                    <a:pt x="468757" y="16891"/>
                  </a:lnTo>
                  <a:lnTo>
                    <a:pt x="468757" y="33909"/>
                  </a:lnTo>
                  <a:cubicBezTo>
                    <a:pt x="228092" y="33909"/>
                    <a:pt x="33909" y="223266"/>
                    <a:pt x="33909" y="455803"/>
                  </a:cubicBezTo>
                  <a:close/>
                </a:path>
              </a:pathLst>
            </a:custGeom>
            <a:solidFill>
              <a:srgbClr val="6B21A8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822960" y="640080"/>
            <a:ext cx="3657600" cy="694944"/>
            <a:chOff x="0" y="0"/>
            <a:chExt cx="4876800" cy="92659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876800" cy="926592"/>
            </a:xfrm>
            <a:custGeom>
              <a:avLst/>
              <a:gdLst/>
              <a:ahLst/>
              <a:cxnLst/>
              <a:rect r="r" b="b" t="t" l="l"/>
              <a:pathLst>
                <a:path h="926592" w="4876800">
                  <a:moveTo>
                    <a:pt x="0" y="0"/>
                  </a:moveTo>
                  <a:lnTo>
                    <a:pt x="4876800" y="0"/>
                  </a:lnTo>
                  <a:lnTo>
                    <a:pt x="48768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2552" r="0" b="-52552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4876800" cy="94564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EDUCACIÓN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900739" y="1913656"/>
            <a:ext cx="14486521" cy="7671782"/>
          </a:xfrm>
          <a:custGeom>
            <a:avLst/>
            <a:gdLst/>
            <a:ahLst/>
            <a:cxnLst/>
            <a:rect r="r" b="b" t="t" l="l"/>
            <a:pathLst>
              <a:path h="7671782" w="14486521">
                <a:moveTo>
                  <a:pt x="0" y="0"/>
                </a:moveTo>
                <a:lnTo>
                  <a:pt x="14486522" y="0"/>
                </a:lnTo>
                <a:lnTo>
                  <a:pt x="14486522" y="7671782"/>
                </a:lnTo>
                <a:lnTo>
                  <a:pt x="0" y="76717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593" r="0" b="-3449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53968" y="5749547"/>
            <a:ext cx="5511803" cy="5511803"/>
            <a:chOff x="0" y="0"/>
            <a:chExt cx="7349071" cy="73490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7315200" cy="7315200"/>
            </a:xfrm>
            <a:custGeom>
              <a:avLst/>
              <a:gdLst/>
              <a:ahLst/>
              <a:cxnLst/>
              <a:rect r="r" b="b" t="t" l="l"/>
              <a:pathLst>
                <a:path h="7315200" w="7315200">
                  <a:moveTo>
                    <a:pt x="0" y="3657600"/>
                  </a:moveTo>
                  <a:cubicBezTo>
                    <a:pt x="0" y="1637538"/>
                    <a:pt x="1637538" y="0"/>
                    <a:pt x="3657600" y="0"/>
                  </a:cubicBezTo>
                  <a:cubicBezTo>
                    <a:pt x="5677662" y="0"/>
                    <a:pt x="7315200" y="1637538"/>
                    <a:pt x="7315200" y="3657600"/>
                  </a:cubicBezTo>
                  <a:cubicBezTo>
                    <a:pt x="7315200" y="5677662"/>
                    <a:pt x="5677662" y="7315200"/>
                    <a:pt x="3657600" y="7315200"/>
                  </a:cubicBezTo>
                  <a:cubicBezTo>
                    <a:pt x="1637538" y="7315200"/>
                    <a:pt x="0" y="5677662"/>
                    <a:pt x="0" y="3657600"/>
                  </a:cubicBezTo>
                  <a:close/>
                </a:path>
              </a:pathLst>
            </a:custGeom>
            <a:solidFill>
              <a:srgbClr val="E9D5FF">
                <a:alpha val="63922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349109" cy="7348982"/>
            </a:xfrm>
            <a:custGeom>
              <a:avLst/>
              <a:gdLst/>
              <a:ahLst/>
              <a:cxnLst/>
              <a:rect r="r" b="b" t="t" l="l"/>
              <a:pathLst>
                <a:path h="7348982" w="7349109">
                  <a:moveTo>
                    <a:pt x="0" y="3674491"/>
                  </a:moveTo>
                  <a:cubicBezTo>
                    <a:pt x="0" y="1645158"/>
                    <a:pt x="1645158" y="0"/>
                    <a:pt x="3674491" y="0"/>
                  </a:cubicBezTo>
                  <a:lnTo>
                    <a:pt x="3674491" y="16891"/>
                  </a:lnTo>
                  <a:lnTo>
                    <a:pt x="3674491" y="0"/>
                  </a:lnTo>
                  <a:cubicBezTo>
                    <a:pt x="5703951" y="0"/>
                    <a:pt x="7349109" y="1645158"/>
                    <a:pt x="7349109" y="3674491"/>
                  </a:cubicBezTo>
                  <a:cubicBezTo>
                    <a:pt x="7349109" y="5703824"/>
                    <a:pt x="5703951" y="7348982"/>
                    <a:pt x="3674618" y="7348982"/>
                  </a:cubicBezTo>
                  <a:lnTo>
                    <a:pt x="3674618" y="7332090"/>
                  </a:lnTo>
                  <a:lnTo>
                    <a:pt x="3674618" y="7348982"/>
                  </a:lnTo>
                  <a:cubicBezTo>
                    <a:pt x="1645158" y="7349109"/>
                    <a:pt x="0" y="5703951"/>
                    <a:pt x="0" y="3674491"/>
                  </a:cubicBezTo>
                  <a:lnTo>
                    <a:pt x="16891" y="3674491"/>
                  </a:lnTo>
                  <a:lnTo>
                    <a:pt x="31115" y="3683635"/>
                  </a:lnTo>
                  <a:cubicBezTo>
                    <a:pt x="27051" y="3689985"/>
                    <a:pt x="19304" y="3692906"/>
                    <a:pt x="12065" y="3690747"/>
                  </a:cubicBezTo>
                  <a:cubicBezTo>
                    <a:pt x="4826" y="3688588"/>
                    <a:pt x="0" y="3682111"/>
                    <a:pt x="0" y="3674491"/>
                  </a:cubicBezTo>
                  <a:moveTo>
                    <a:pt x="33909" y="3674491"/>
                  </a:moveTo>
                  <a:lnTo>
                    <a:pt x="16891" y="3674491"/>
                  </a:lnTo>
                  <a:lnTo>
                    <a:pt x="2667" y="3665347"/>
                  </a:lnTo>
                  <a:cubicBezTo>
                    <a:pt x="6731" y="3658997"/>
                    <a:pt x="14478" y="3656076"/>
                    <a:pt x="21717" y="3658235"/>
                  </a:cubicBezTo>
                  <a:cubicBezTo>
                    <a:pt x="28956" y="3660394"/>
                    <a:pt x="33909" y="3666998"/>
                    <a:pt x="33909" y="3674491"/>
                  </a:cubicBezTo>
                  <a:cubicBezTo>
                    <a:pt x="33909" y="5685155"/>
                    <a:pt x="1663827" y="7315200"/>
                    <a:pt x="3674491" y="7315200"/>
                  </a:cubicBezTo>
                  <a:cubicBezTo>
                    <a:pt x="5685155" y="7315200"/>
                    <a:pt x="7315200" y="5685155"/>
                    <a:pt x="7315200" y="3674491"/>
                  </a:cubicBezTo>
                  <a:lnTo>
                    <a:pt x="7332091" y="3674491"/>
                  </a:lnTo>
                  <a:lnTo>
                    <a:pt x="7315200" y="3674491"/>
                  </a:lnTo>
                  <a:cubicBezTo>
                    <a:pt x="7315200" y="1663827"/>
                    <a:pt x="5685155" y="33909"/>
                    <a:pt x="3674491" y="33909"/>
                  </a:cubicBezTo>
                  <a:lnTo>
                    <a:pt x="3674491" y="16891"/>
                  </a:lnTo>
                  <a:lnTo>
                    <a:pt x="3674491" y="33909"/>
                  </a:lnTo>
                  <a:cubicBezTo>
                    <a:pt x="1663827" y="33909"/>
                    <a:pt x="33909" y="1663827"/>
                    <a:pt x="33909" y="3674491"/>
                  </a:cubicBezTo>
                  <a:close/>
                </a:path>
              </a:pathLst>
            </a:custGeom>
            <a:solidFill>
              <a:srgbClr val="E9D5FF">
                <a:alpha val="63922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618708" y="-1270002"/>
            <a:ext cx="4597403" cy="4597403"/>
            <a:chOff x="0" y="0"/>
            <a:chExt cx="6129871" cy="61298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6891"/>
              <a:ext cx="6096000" cy="6096000"/>
            </a:xfrm>
            <a:custGeom>
              <a:avLst/>
              <a:gdLst/>
              <a:ahLst/>
              <a:cxnLst/>
              <a:rect r="r" b="b" t="t" l="l"/>
              <a:pathLst>
                <a:path h="6096000" w="6096000">
                  <a:moveTo>
                    <a:pt x="0" y="3048000"/>
                  </a:moveTo>
                  <a:cubicBezTo>
                    <a:pt x="0" y="1364615"/>
                    <a:pt x="1364615" y="0"/>
                    <a:pt x="3048000" y="0"/>
                  </a:cubicBezTo>
                  <a:cubicBezTo>
                    <a:pt x="4731385" y="0"/>
                    <a:pt x="6096000" y="1364615"/>
                    <a:pt x="6096000" y="3048000"/>
                  </a:cubicBezTo>
                  <a:cubicBezTo>
                    <a:pt x="6096000" y="4731385"/>
                    <a:pt x="4731385" y="6096000"/>
                    <a:pt x="3048000" y="6096000"/>
                  </a:cubicBezTo>
                  <a:cubicBezTo>
                    <a:pt x="1364615" y="6096000"/>
                    <a:pt x="0" y="4731385"/>
                    <a:pt x="0" y="3048000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129909" cy="6129782"/>
            </a:xfrm>
            <a:custGeom>
              <a:avLst/>
              <a:gdLst/>
              <a:ahLst/>
              <a:cxnLst/>
              <a:rect r="r" b="b" t="t" l="l"/>
              <a:pathLst>
                <a:path h="6129782" w="6129909">
                  <a:moveTo>
                    <a:pt x="0" y="3064891"/>
                  </a:moveTo>
                  <a:cubicBezTo>
                    <a:pt x="0" y="1372235"/>
                    <a:pt x="1372235" y="0"/>
                    <a:pt x="3064891" y="0"/>
                  </a:cubicBezTo>
                  <a:lnTo>
                    <a:pt x="3064891" y="16891"/>
                  </a:lnTo>
                  <a:lnTo>
                    <a:pt x="3064891" y="0"/>
                  </a:lnTo>
                  <a:cubicBezTo>
                    <a:pt x="4757674" y="0"/>
                    <a:pt x="6129909" y="1372235"/>
                    <a:pt x="6129909" y="3064891"/>
                  </a:cubicBezTo>
                  <a:cubicBezTo>
                    <a:pt x="6129909" y="4757547"/>
                    <a:pt x="4757674" y="6129782"/>
                    <a:pt x="3065018" y="6129782"/>
                  </a:cubicBezTo>
                  <a:lnTo>
                    <a:pt x="3065018" y="6112891"/>
                  </a:lnTo>
                  <a:lnTo>
                    <a:pt x="3065018" y="6129782"/>
                  </a:lnTo>
                  <a:cubicBezTo>
                    <a:pt x="1372235" y="6129909"/>
                    <a:pt x="0" y="4757674"/>
                    <a:pt x="0" y="3064891"/>
                  </a:cubicBezTo>
                  <a:lnTo>
                    <a:pt x="16891" y="3064891"/>
                  </a:lnTo>
                  <a:lnTo>
                    <a:pt x="29718" y="3075940"/>
                  </a:lnTo>
                  <a:cubicBezTo>
                    <a:pt x="25146" y="3081274"/>
                    <a:pt x="17653" y="3083306"/>
                    <a:pt x="10922" y="3080766"/>
                  </a:cubicBezTo>
                  <a:cubicBezTo>
                    <a:pt x="4191" y="3078226"/>
                    <a:pt x="0" y="3072003"/>
                    <a:pt x="0" y="3064891"/>
                  </a:cubicBezTo>
                  <a:moveTo>
                    <a:pt x="33909" y="3064891"/>
                  </a:moveTo>
                  <a:lnTo>
                    <a:pt x="16891" y="3064891"/>
                  </a:lnTo>
                  <a:lnTo>
                    <a:pt x="4064" y="3053842"/>
                  </a:lnTo>
                  <a:cubicBezTo>
                    <a:pt x="8636" y="3048508"/>
                    <a:pt x="16129" y="3046476"/>
                    <a:pt x="22860" y="3049016"/>
                  </a:cubicBezTo>
                  <a:cubicBezTo>
                    <a:pt x="29591" y="3051556"/>
                    <a:pt x="33909" y="3057779"/>
                    <a:pt x="33909" y="3064891"/>
                  </a:cubicBezTo>
                  <a:cubicBezTo>
                    <a:pt x="33909" y="4739005"/>
                    <a:pt x="1390904" y="6096000"/>
                    <a:pt x="3064891" y="6096000"/>
                  </a:cubicBezTo>
                  <a:cubicBezTo>
                    <a:pt x="4739005" y="6096000"/>
                    <a:pt x="6096000" y="4739005"/>
                    <a:pt x="6096000" y="3064891"/>
                  </a:cubicBezTo>
                  <a:lnTo>
                    <a:pt x="6112891" y="3064891"/>
                  </a:lnTo>
                  <a:lnTo>
                    <a:pt x="6096000" y="3064891"/>
                  </a:lnTo>
                  <a:cubicBezTo>
                    <a:pt x="6096000" y="1390904"/>
                    <a:pt x="4739005" y="33909"/>
                    <a:pt x="3064891" y="33909"/>
                  </a:cubicBezTo>
                  <a:lnTo>
                    <a:pt x="3064891" y="16891"/>
                  </a:lnTo>
                  <a:lnTo>
                    <a:pt x="3064891" y="33909"/>
                  </a:lnTo>
                  <a:cubicBezTo>
                    <a:pt x="1390904" y="33909"/>
                    <a:pt x="33909" y="1390904"/>
                    <a:pt x="33909" y="3064891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2697" y="-12697"/>
            <a:ext cx="354587" cy="10312403"/>
            <a:chOff x="0" y="0"/>
            <a:chExt cx="472783" cy="1374987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6891" y="16891"/>
              <a:ext cx="438912" cy="13715999"/>
            </a:xfrm>
            <a:custGeom>
              <a:avLst/>
              <a:gdLst/>
              <a:ahLst/>
              <a:cxnLst/>
              <a:rect r="r" b="b" t="t" l="l"/>
              <a:pathLst>
                <a:path h="13715999" w="438912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72694" cy="13749782"/>
            </a:xfrm>
            <a:custGeom>
              <a:avLst/>
              <a:gdLst/>
              <a:ahLst/>
              <a:cxnLst/>
              <a:rect r="r" b="b" t="t" l="l"/>
              <a:pathLst>
                <a:path h="13749782" w="472694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10263" y="627383"/>
            <a:ext cx="3683003" cy="720347"/>
            <a:chOff x="0" y="0"/>
            <a:chExt cx="4910671" cy="96046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6891" y="16891"/>
              <a:ext cx="4876927" cy="926592"/>
            </a:xfrm>
            <a:custGeom>
              <a:avLst/>
              <a:gdLst/>
              <a:ahLst/>
              <a:cxnLst/>
              <a:rect r="r" b="b" t="t" l="l"/>
              <a:pathLst>
                <a:path h="926592" w="4876927">
                  <a:moveTo>
                    <a:pt x="0" y="438912"/>
                  </a:moveTo>
                  <a:cubicBezTo>
                    <a:pt x="0" y="196469"/>
                    <a:pt x="202311" y="0"/>
                    <a:pt x="451866" y="0"/>
                  </a:cubicBezTo>
                  <a:lnTo>
                    <a:pt x="4425061" y="0"/>
                  </a:lnTo>
                  <a:cubicBezTo>
                    <a:pt x="4674616" y="0"/>
                    <a:pt x="4876927" y="196469"/>
                    <a:pt x="4876927" y="438912"/>
                  </a:cubicBezTo>
                  <a:lnTo>
                    <a:pt x="4876927" y="487680"/>
                  </a:lnTo>
                  <a:cubicBezTo>
                    <a:pt x="4876927" y="730123"/>
                    <a:pt x="4674616" y="926592"/>
                    <a:pt x="4425061" y="926592"/>
                  </a:cubicBezTo>
                  <a:lnTo>
                    <a:pt x="451866" y="926592"/>
                  </a:lnTo>
                  <a:cubicBezTo>
                    <a:pt x="202311" y="926592"/>
                    <a:pt x="0" y="730123"/>
                    <a:pt x="0" y="487680"/>
                  </a:cubicBezTo>
                  <a:close/>
                </a:path>
              </a:pathLst>
            </a:custGeom>
            <a:solidFill>
              <a:srgbClr val="6B21A8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910709" cy="960374"/>
            </a:xfrm>
            <a:custGeom>
              <a:avLst/>
              <a:gdLst/>
              <a:ahLst/>
              <a:cxnLst/>
              <a:rect r="r" b="b" t="t" l="l"/>
              <a:pathLst>
                <a:path h="960374" w="4910709">
                  <a:moveTo>
                    <a:pt x="0" y="455803"/>
                  </a:moveTo>
                  <a:cubicBezTo>
                    <a:pt x="0" y="203581"/>
                    <a:pt x="210312" y="0"/>
                    <a:pt x="468757" y="0"/>
                  </a:cubicBezTo>
                  <a:lnTo>
                    <a:pt x="4441952" y="0"/>
                  </a:lnTo>
                  <a:lnTo>
                    <a:pt x="4441952" y="16891"/>
                  </a:lnTo>
                  <a:lnTo>
                    <a:pt x="4441952" y="0"/>
                  </a:lnTo>
                  <a:cubicBezTo>
                    <a:pt x="4700397" y="0"/>
                    <a:pt x="4910709" y="203581"/>
                    <a:pt x="4910709" y="455803"/>
                  </a:cubicBezTo>
                  <a:lnTo>
                    <a:pt x="4893818" y="455803"/>
                  </a:lnTo>
                  <a:lnTo>
                    <a:pt x="4910709" y="455803"/>
                  </a:lnTo>
                  <a:lnTo>
                    <a:pt x="4910709" y="504571"/>
                  </a:lnTo>
                  <a:lnTo>
                    <a:pt x="4893818" y="504571"/>
                  </a:lnTo>
                  <a:lnTo>
                    <a:pt x="4910709" y="504571"/>
                  </a:lnTo>
                  <a:cubicBezTo>
                    <a:pt x="4910709" y="756793"/>
                    <a:pt x="4700397" y="960374"/>
                    <a:pt x="4441952" y="960374"/>
                  </a:cubicBezTo>
                  <a:lnTo>
                    <a:pt x="4441952" y="943483"/>
                  </a:lnTo>
                  <a:lnTo>
                    <a:pt x="4441952" y="960374"/>
                  </a:lnTo>
                  <a:lnTo>
                    <a:pt x="468757" y="960374"/>
                  </a:lnTo>
                  <a:lnTo>
                    <a:pt x="468757" y="943483"/>
                  </a:lnTo>
                  <a:lnTo>
                    <a:pt x="468757" y="960374"/>
                  </a:lnTo>
                  <a:cubicBezTo>
                    <a:pt x="210312" y="960501"/>
                    <a:pt x="0" y="756793"/>
                    <a:pt x="0" y="504571"/>
                  </a:cubicBezTo>
                  <a:lnTo>
                    <a:pt x="0" y="455803"/>
                  </a:lnTo>
                  <a:lnTo>
                    <a:pt x="16891" y="455803"/>
                  </a:lnTo>
                  <a:lnTo>
                    <a:pt x="0" y="455803"/>
                  </a:lnTo>
                  <a:moveTo>
                    <a:pt x="33909" y="455803"/>
                  </a:moveTo>
                  <a:lnTo>
                    <a:pt x="33909" y="504571"/>
                  </a:lnTo>
                  <a:lnTo>
                    <a:pt x="16891" y="504571"/>
                  </a:lnTo>
                  <a:lnTo>
                    <a:pt x="33909" y="504571"/>
                  </a:lnTo>
                  <a:cubicBezTo>
                    <a:pt x="33909" y="737108"/>
                    <a:pt x="228092" y="926592"/>
                    <a:pt x="468757" y="926592"/>
                  </a:cubicBezTo>
                  <a:lnTo>
                    <a:pt x="4441952" y="926592"/>
                  </a:lnTo>
                  <a:cubicBezTo>
                    <a:pt x="4682617" y="926592"/>
                    <a:pt x="4876800" y="737235"/>
                    <a:pt x="4876800" y="504571"/>
                  </a:cubicBezTo>
                  <a:lnTo>
                    <a:pt x="4876800" y="455803"/>
                  </a:lnTo>
                  <a:cubicBezTo>
                    <a:pt x="4876800" y="223266"/>
                    <a:pt x="4682617" y="33782"/>
                    <a:pt x="4441952" y="33782"/>
                  </a:cubicBezTo>
                  <a:lnTo>
                    <a:pt x="468757" y="33782"/>
                  </a:lnTo>
                  <a:lnTo>
                    <a:pt x="468757" y="16891"/>
                  </a:lnTo>
                  <a:lnTo>
                    <a:pt x="468757" y="33909"/>
                  </a:lnTo>
                  <a:cubicBezTo>
                    <a:pt x="228092" y="33909"/>
                    <a:pt x="33909" y="223266"/>
                    <a:pt x="33909" y="455803"/>
                  </a:cubicBezTo>
                  <a:close/>
                </a:path>
              </a:pathLst>
            </a:custGeom>
            <a:solidFill>
              <a:srgbClr val="6B21A8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822960" y="640080"/>
            <a:ext cx="3657600" cy="694944"/>
            <a:chOff x="0" y="0"/>
            <a:chExt cx="4876800" cy="92659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876800" cy="926592"/>
            </a:xfrm>
            <a:custGeom>
              <a:avLst/>
              <a:gdLst/>
              <a:ahLst/>
              <a:cxnLst/>
              <a:rect r="r" b="b" t="t" l="l"/>
              <a:pathLst>
                <a:path h="926592" w="4876800">
                  <a:moveTo>
                    <a:pt x="0" y="0"/>
                  </a:moveTo>
                  <a:lnTo>
                    <a:pt x="4876800" y="0"/>
                  </a:lnTo>
                  <a:lnTo>
                    <a:pt x="48768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2552" r="0" b="-52552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4876800" cy="94564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EDUCACIÓN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2101934" y="1964732"/>
            <a:ext cx="4241911" cy="3617471"/>
          </a:xfrm>
          <a:custGeom>
            <a:avLst/>
            <a:gdLst/>
            <a:ahLst/>
            <a:cxnLst/>
            <a:rect r="r" b="b" t="t" l="l"/>
            <a:pathLst>
              <a:path h="3617471" w="4241911">
                <a:moveTo>
                  <a:pt x="0" y="0"/>
                </a:moveTo>
                <a:lnTo>
                  <a:pt x="4241911" y="0"/>
                </a:lnTo>
                <a:lnTo>
                  <a:pt x="4241911" y="3617471"/>
                </a:lnTo>
                <a:lnTo>
                  <a:pt x="0" y="3617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303" t="-25689" r="-91084" b="-33958"/>
            </a:stretch>
          </a:blipFill>
          <a:ln w="76200" cap="sq">
            <a:solidFill>
              <a:srgbClr val="EA6CA9"/>
            </a:solidFill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2101934" y="5957891"/>
            <a:ext cx="8480768" cy="3576472"/>
          </a:xfrm>
          <a:custGeom>
            <a:avLst/>
            <a:gdLst/>
            <a:ahLst/>
            <a:cxnLst/>
            <a:rect r="r" b="b" t="t" l="l"/>
            <a:pathLst>
              <a:path h="3576472" w="8480768">
                <a:moveTo>
                  <a:pt x="0" y="0"/>
                </a:moveTo>
                <a:lnTo>
                  <a:pt x="8480767" y="0"/>
                </a:lnTo>
                <a:lnTo>
                  <a:pt x="8480767" y="3576471"/>
                </a:lnTo>
                <a:lnTo>
                  <a:pt x="0" y="3576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1605" r="-6232" b="-36025"/>
            </a:stretch>
          </a:blipFill>
          <a:ln w="76200" cap="sq">
            <a:solidFill>
              <a:srgbClr val="A855F7"/>
            </a:solidFill>
            <a:prstDash val="solid"/>
            <a:miter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11093907" y="1964732"/>
            <a:ext cx="5208076" cy="7569631"/>
          </a:xfrm>
          <a:custGeom>
            <a:avLst/>
            <a:gdLst/>
            <a:ahLst/>
            <a:cxnLst/>
            <a:rect r="r" b="b" t="t" l="l"/>
            <a:pathLst>
              <a:path h="7569631" w="5208076">
                <a:moveTo>
                  <a:pt x="0" y="0"/>
                </a:moveTo>
                <a:lnTo>
                  <a:pt x="5208076" y="0"/>
                </a:lnTo>
                <a:lnTo>
                  <a:pt x="5208076" y="7569630"/>
                </a:lnTo>
                <a:lnTo>
                  <a:pt x="0" y="7569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829" t="-20649" r="-57915" b="-31399"/>
            </a:stretch>
          </a:blipFill>
          <a:ln w="76200" cap="sq">
            <a:solidFill>
              <a:srgbClr val="263CAD"/>
            </a:solidFill>
            <a:prstDash val="solid"/>
            <a:miter/>
          </a:ln>
        </p:spPr>
      </p:sp>
      <p:sp>
        <p:nvSpPr>
          <p:cNvPr name="Freeform 20" id="20"/>
          <p:cNvSpPr/>
          <p:nvPr/>
        </p:nvSpPr>
        <p:spPr>
          <a:xfrm flipH="false" flipV="false" rot="0">
            <a:off x="6855046" y="1964732"/>
            <a:ext cx="3727655" cy="3617471"/>
          </a:xfrm>
          <a:custGeom>
            <a:avLst/>
            <a:gdLst/>
            <a:ahLst/>
            <a:cxnLst/>
            <a:rect r="r" b="b" t="t" l="l"/>
            <a:pathLst>
              <a:path h="3617471" w="3727655">
                <a:moveTo>
                  <a:pt x="0" y="0"/>
                </a:moveTo>
                <a:lnTo>
                  <a:pt x="3727655" y="0"/>
                </a:lnTo>
                <a:lnTo>
                  <a:pt x="3727655" y="3617471"/>
                </a:lnTo>
                <a:lnTo>
                  <a:pt x="0" y="36174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173" t="-31479" r="-69290" b="0"/>
            </a:stretch>
          </a:blipFill>
          <a:ln w="76200" cap="sq">
            <a:solidFill>
              <a:srgbClr val="F5BD4A"/>
            </a:solidFill>
            <a:prstDash val="solid"/>
            <a:miter/>
          </a:ln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B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27097" y="6388103"/>
            <a:ext cx="4597403" cy="4597403"/>
            <a:chOff x="0" y="0"/>
            <a:chExt cx="6129871" cy="61298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6096000" cy="6096000"/>
            </a:xfrm>
            <a:custGeom>
              <a:avLst/>
              <a:gdLst/>
              <a:ahLst/>
              <a:cxnLst/>
              <a:rect r="r" b="b" t="t" l="l"/>
              <a:pathLst>
                <a:path h="6096000" w="6096000">
                  <a:moveTo>
                    <a:pt x="0" y="3048000"/>
                  </a:moveTo>
                  <a:cubicBezTo>
                    <a:pt x="0" y="1364615"/>
                    <a:pt x="1364615" y="0"/>
                    <a:pt x="3048000" y="0"/>
                  </a:cubicBezTo>
                  <a:cubicBezTo>
                    <a:pt x="4731385" y="0"/>
                    <a:pt x="6096000" y="1364615"/>
                    <a:pt x="6096000" y="3048000"/>
                  </a:cubicBezTo>
                  <a:cubicBezTo>
                    <a:pt x="6096000" y="4731385"/>
                    <a:pt x="4731385" y="6096000"/>
                    <a:pt x="3048000" y="6096000"/>
                  </a:cubicBezTo>
                  <a:cubicBezTo>
                    <a:pt x="1364615" y="6096000"/>
                    <a:pt x="0" y="4731385"/>
                    <a:pt x="0" y="3048000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129909" cy="6129782"/>
            </a:xfrm>
            <a:custGeom>
              <a:avLst/>
              <a:gdLst/>
              <a:ahLst/>
              <a:cxnLst/>
              <a:rect r="r" b="b" t="t" l="l"/>
              <a:pathLst>
                <a:path h="6129782" w="6129909">
                  <a:moveTo>
                    <a:pt x="0" y="3064891"/>
                  </a:moveTo>
                  <a:cubicBezTo>
                    <a:pt x="0" y="1372235"/>
                    <a:pt x="1372235" y="0"/>
                    <a:pt x="3064891" y="0"/>
                  </a:cubicBezTo>
                  <a:lnTo>
                    <a:pt x="3064891" y="16891"/>
                  </a:lnTo>
                  <a:lnTo>
                    <a:pt x="3064891" y="0"/>
                  </a:lnTo>
                  <a:cubicBezTo>
                    <a:pt x="4757674" y="0"/>
                    <a:pt x="6129909" y="1372235"/>
                    <a:pt x="6129909" y="3064891"/>
                  </a:cubicBezTo>
                  <a:cubicBezTo>
                    <a:pt x="6129909" y="4757547"/>
                    <a:pt x="4757674" y="6129782"/>
                    <a:pt x="3065018" y="6129782"/>
                  </a:cubicBezTo>
                  <a:lnTo>
                    <a:pt x="3065018" y="6112891"/>
                  </a:lnTo>
                  <a:lnTo>
                    <a:pt x="3065018" y="6129782"/>
                  </a:lnTo>
                  <a:cubicBezTo>
                    <a:pt x="1372235" y="6129909"/>
                    <a:pt x="0" y="4757674"/>
                    <a:pt x="0" y="3064891"/>
                  </a:cubicBezTo>
                  <a:lnTo>
                    <a:pt x="16891" y="3064891"/>
                  </a:lnTo>
                  <a:lnTo>
                    <a:pt x="29718" y="3075940"/>
                  </a:lnTo>
                  <a:cubicBezTo>
                    <a:pt x="25146" y="3081274"/>
                    <a:pt x="17653" y="3083306"/>
                    <a:pt x="10922" y="3080766"/>
                  </a:cubicBezTo>
                  <a:cubicBezTo>
                    <a:pt x="4191" y="3078226"/>
                    <a:pt x="0" y="3072003"/>
                    <a:pt x="0" y="3064891"/>
                  </a:cubicBezTo>
                  <a:moveTo>
                    <a:pt x="33909" y="3064891"/>
                  </a:moveTo>
                  <a:lnTo>
                    <a:pt x="16891" y="3064891"/>
                  </a:lnTo>
                  <a:lnTo>
                    <a:pt x="4064" y="3053842"/>
                  </a:lnTo>
                  <a:cubicBezTo>
                    <a:pt x="8636" y="3048508"/>
                    <a:pt x="16129" y="3046476"/>
                    <a:pt x="22860" y="3049016"/>
                  </a:cubicBezTo>
                  <a:cubicBezTo>
                    <a:pt x="29591" y="3051556"/>
                    <a:pt x="33909" y="3057779"/>
                    <a:pt x="33909" y="3064891"/>
                  </a:cubicBezTo>
                  <a:cubicBezTo>
                    <a:pt x="33909" y="4739005"/>
                    <a:pt x="1390904" y="6096000"/>
                    <a:pt x="3064891" y="6096000"/>
                  </a:cubicBezTo>
                  <a:cubicBezTo>
                    <a:pt x="4739005" y="6096000"/>
                    <a:pt x="6096000" y="4739005"/>
                    <a:pt x="6096000" y="3064891"/>
                  </a:cubicBezTo>
                  <a:lnTo>
                    <a:pt x="6112891" y="3064891"/>
                  </a:lnTo>
                  <a:lnTo>
                    <a:pt x="6096000" y="3064891"/>
                  </a:lnTo>
                  <a:cubicBezTo>
                    <a:pt x="6096000" y="1390904"/>
                    <a:pt x="4739005" y="33909"/>
                    <a:pt x="3064891" y="33909"/>
                  </a:cubicBezTo>
                  <a:lnTo>
                    <a:pt x="3064891" y="16891"/>
                  </a:lnTo>
                  <a:lnTo>
                    <a:pt x="3064891" y="33909"/>
                  </a:lnTo>
                  <a:cubicBezTo>
                    <a:pt x="1390904" y="33909"/>
                    <a:pt x="33909" y="1390904"/>
                    <a:pt x="33909" y="3064891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6388103" y="-927097"/>
            <a:ext cx="8255003" cy="8255003"/>
            <a:chOff x="0" y="0"/>
            <a:chExt cx="11006671" cy="110066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6891"/>
              <a:ext cx="1097280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0972800">
                  <a:moveTo>
                    <a:pt x="0" y="5486400"/>
                  </a:moveTo>
                  <a:cubicBezTo>
                    <a:pt x="0" y="2456307"/>
                    <a:pt x="2456307" y="0"/>
                    <a:pt x="5486400" y="0"/>
                  </a:cubicBezTo>
                  <a:cubicBezTo>
                    <a:pt x="8516493" y="0"/>
                    <a:pt x="10972800" y="2456307"/>
                    <a:pt x="10972800" y="5486400"/>
                  </a:cubicBezTo>
                  <a:cubicBezTo>
                    <a:pt x="10972800" y="8516493"/>
                    <a:pt x="8516493" y="10972800"/>
                    <a:pt x="5486400" y="10972800"/>
                  </a:cubicBezTo>
                  <a:cubicBezTo>
                    <a:pt x="2456307" y="10972800"/>
                    <a:pt x="0" y="8516493"/>
                    <a:pt x="0" y="5486400"/>
                  </a:cubicBezTo>
                  <a:close/>
                </a:path>
              </a:pathLst>
            </a:custGeom>
            <a:solidFill>
              <a:srgbClr val="A855F7">
                <a:alpha val="3922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1006709" cy="11006582"/>
            </a:xfrm>
            <a:custGeom>
              <a:avLst/>
              <a:gdLst/>
              <a:ahLst/>
              <a:cxnLst/>
              <a:rect r="r" b="b" t="t" l="l"/>
              <a:pathLst>
                <a:path h="11006582" w="11006709">
                  <a:moveTo>
                    <a:pt x="0" y="5503291"/>
                  </a:moveTo>
                  <a:cubicBezTo>
                    <a:pt x="0" y="2463927"/>
                    <a:pt x="2463927" y="0"/>
                    <a:pt x="5503291" y="0"/>
                  </a:cubicBezTo>
                  <a:lnTo>
                    <a:pt x="5503291" y="16891"/>
                  </a:lnTo>
                  <a:lnTo>
                    <a:pt x="5503291" y="0"/>
                  </a:lnTo>
                  <a:cubicBezTo>
                    <a:pt x="8542782" y="0"/>
                    <a:pt x="11006709" y="2463927"/>
                    <a:pt x="11006709" y="5503291"/>
                  </a:cubicBezTo>
                  <a:lnTo>
                    <a:pt x="10989818" y="5503291"/>
                  </a:lnTo>
                  <a:lnTo>
                    <a:pt x="11006709" y="5503291"/>
                  </a:lnTo>
                  <a:cubicBezTo>
                    <a:pt x="11006709" y="8542655"/>
                    <a:pt x="8542782" y="11006582"/>
                    <a:pt x="5503418" y="11006582"/>
                  </a:cubicBezTo>
                  <a:lnTo>
                    <a:pt x="5503418" y="10989690"/>
                  </a:lnTo>
                  <a:lnTo>
                    <a:pt x="5503418" y="11006582"/>
                  </a:lnTo>
                  <a:cubicBezTo>
                    <a:pt x="2463927" y="11006709"/>
                    <a:pt x="0" y="8542782"/>
                    <a:pt x="0" y="5503291"/>
                  </a:cubicBezTo>
                  <a:lnTo>
                    <a:pt x="16891" y="5503291"/>
                  </a:lnTo>
                  <a:lnTo>
                    <a:pt x="33909" y="5503291"/>
                  </a:lnTo>
                  <a:lnTo>
                    <a:pt x="16891" y="5503291"/>
                  </a:lnTo>
                  <a:lnTo>
                    <a:pt x="0" y="5503291"/>
                  </a:lnTo>
                  <a:moveTo>
                    <a:pt x="33909" y="5503291"/>
                  </a:moveTo>
                  <a:cubicBezTo>
                    <a:pt x="33909" y="5512689"/>
                    <a:pt x="26289" y="5520182"/>
                    <a:pt x="17018" y="5520182"/>
                  </a:cubicBezTo>
                  <a:cubicBezTo>
                    <a:pt x="7747" y="5520182"/>
                    <a:pt x="0" y="5512689"/>
                    <a:pt x="0" y="5503291"/>
                  </a:cubicBezTo>
                  <a:cubicBezTo>
                    <a:pt x="0" y="5493893"/>
                    <a:pt x="7620" y="5486400"/>
                    <a:pt x="16891" y="5486400"/>
                  </a:cubicBezTo>
                  <a:cubicBezTo>
                    <a:pt x="26162" y="5486400"/>
                    <a:pt x="33782" y="5494020"/>
                    <a:pt x="33782" y="5503291"/>
                  </a:cubicBezTo>
                  <a:cubicBezTo>
                    <a:pt x="33909" y="8523986"/>
                    <a:pt x="2482596" y="10972800"/>
                    <a:pt x="5503291" y="10972800"/>
                  </a:cubicBezTo>
                  <a:cubicBezTo>
                    <a:pt x="8523986" y="10972800"/>
                    <a:pt x="10972800" y="8523986"/>
                    <a:pt x="10972800" y="5503291"/>
                  </a:cubicBezTo>
                  <a:cubicBezTo>
                    <a:pt x="10972800" y="2482596"/>
                    <a:pt x="8523986" y="33909"/>
                    <a:pt x="5503291" y="33909"/>
                  </a:cubicBezTo>
                  <a:lnTo>
                    <a:pt x="5503291" y="16891"/>
                  </a:lnTo>
                  <a:lnTo>
                    <a:pt x="5503291" y="33909"/>
                  </a:lnTo>
                  <a:cubicBezTo>
                    <a:pt x="2482596" y="33909"/>
                    <a:pt x="33909" y="2482596"/>
                    <a:pt x="33909" y="5503291"/>
                  </a:cubicBezTo>
                  <a:close/>
                </a:path>
              </a:pathLst>
            </a:custGeom>
            <a:solidFill>
              <a:srgbClr val="A855F7">
                <a:alpha val="3922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01703" y="682247"/>
            <a:ext cx="2951483" cy="720347"/>
            <a:chOff x="0" y="0"/>
            <a:chExt cx="3935311" cy="9604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6891" y="16891"/>
              <a:ext cx="3901440" cy="926592"/>
            </a:xfrm>
            <a:custGeom>
              <a:avLst/>
              <a:gdLst/>
              <a:ahLst/>
              <a:cxnLst/>
              <a:rect r="r" b="b" t="t" l="l"/>
              <a:pathLst>
                <a:path h="926592" w="3901440">
                  <a:moveTo>
                    <a:pt x="0" y="438912"/>
                  </a:moveTo>
                  <a:cubicBezTo>
                    <a:pt x="0" y="196469"/>
                    <a:pt x="201930" y="0"/>
                    <a:pt x="450977" y="0"/>
                  </a:cubicBezTo>
                  <a:lnTo>
                    <a:pt x="3450463" y="0"/>
                  </a:lnTo>
                  <a:cubicBezTo>
                    <a:pt x="3699510" y="0"/>
                    <a:pt x="3901440" y="196469"/>
                    <a:pt x="3901440" y="438912"/>
                  </a:cubicBezTo>
                  <a:lnTo>
                    <a:pt x="3901440" y="487680"/>
                  </a:lnTo>
                  <a:cubicBezTo>
                    <a:pt x="3901440" y="730123"/>
                    <a:pt x="3699510" y="926592"/>
                    <a:pt x="3450463" y="926592"/>
                  </a:cubicBezTo>
                  <a:lnTo>
                    <a:pt x="451104" y="926592"/>
                  </a:lnTo>
                  <a:cubicBezTo>
                    <a:pt x="202057" y="926592"/>
                    <a:pt x="127" y="730123"/>
                    <a:pt x="127" y="487680"/>
                  </a:cubicBezTo>
                  <a:close/>
                </a:path>
              </a:pathLst>
            </a:custGeom>
            <a:solidFill>
              <a:srgbClr val="F59E0B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935349" cy="960374"/>
            </a:xfrm>
            <a:custGeom>
              <a:avLst/>
              <a:gdLst/>
              <a:ahLst/>
              <a:cxnLst/>
              <a:rect r="r" b="b" t="t" l="l"/>
              <a:pathLst>
                <a:path h="960374" w="3935349">
                  <a:moveTo>
                    <a:pt x="0" y="455803"/>
                  </a:moveTo>
                  <a:cubicBezTo>
                    <a:pt x="0" y="203708"/>
                    <a:pt x="209931" y="0"/>
                    <a:pt x="467995" y="0"/>
                  </a:cubicBezTo>
                  <a:lnTo>
                    <a:pt x="3467354" y="0"/>
                  </a:lnTo>
                  <a:lnTo>
                    <a:pt x="3467354" y="16891"/>
                  </a:lnTo>
                  <a:lnTo>
                    <a:pt x="3467354" y="0"/>
                  </a:lnTo>
                  <a:cubicBezTo>
                    <a:pt x="3725418" y="0"/>
                    <a:pt x="3935349" y="203708"/>
                    <a:pt x="3935349" y="455803"/>
                  </a:cubicBezTo>
                  <a:lnTo>
                    <a:pt x="3918458" y="455803"/>
                  </a:lnTo>
                  <a:lnTo>
                    <a:pt x="3935349" y="455803"/>
                  </a:lnTo>
                  <a:lnTo>
                    <a:pt x="3935349" y="504571"/>
                  </a:lnTo>
                  <a:lnTo>
                    <a:pt x="3918458" y="504571"/>
                  </a:lnTo>
                  <a:lnTo>
                    <a:pt x="3935349" y="504571"/>
                  </a:lnTo>
                  <a:cubicBezTo>
                    <a:pt x="3935349" y="756793"/>
                    <a:pt x="3725418" y="960374"/>
                    <a:pt x="3467354" y="960374"/>
                  </a:cubicBezTo>
                  <a:lnTo>
                    <a:pt x="3467354" y="943483"/>
                  </a:lnTo>
                  <a:lnTo>
                    <a:pt x="3467354" y="960374"/>
                  </a:lnTo>
                  <a:lnTo>
                    <a:pt x="467995" y="960374"/>
                  </a:lnTo>
                  <a:lnTo>
                    <a:pt x="467995" y="943483"/>
                  </a:lnTo>
                  <a:lnTo>
                    <a:pt x="467995" y="960374"/>
                  </a:lnTo>
                  <a:cubicBezTo>
                    <a:pt x="209931" y="960501"/>
                    <a:pt x="0" y="756793"/>
                    <a:pt x="0" y="504571"/>
                  </a:cubicBezTo>
                  <a:lnTo>
                    <a:pt x="0" y="455803"/>
                  </a:lnTo>
                  <a:lnTo>
                    <a:pt x="16891" y="455803"/>
                  </a:lnTo>
                  <a:lnTo>
                    <a:pt x="0" y="455803"/>
                  </a:lnTo>
                  <a:moveTo>
                    <a:pt x="33909" y="455803"/>
                  </a:moveTo>
                  <a:lnTo>
                    <a:pt x="33909" y="504571"/>
                  </a:lnTo>
                  <a:lnTo>
                    <a:pt x="16891" y="504571"/>
                  </a:lnTo>
                  <a:lnTo>
                    <a:pt x="33909" y="504571"/>
                  </a:lnTo>
                  <a:cubicBezTo>
                    <a:pt x="33909" y="737235"/>
                    <a:pt x="227838" y="926592"/>
                    <a:pt x="467995" y="926592"/>
                  </a:cubicBezTo>
                  <a:lnTo>
                    <a:pt x="3467354" y="926592"/>
                  </a:lnTo>
                  <a:cubicBezTo>
                    <a:pt x="3707511" y="926592"/>
                    <a:pt x="3901440" y="737235"/>
                    <a:pt x="3901440" y="504571"/>
                  </a:cubicBezTo>
                  <a:lnTo>
                    <a:pt x="3901440" y="455803"/>
                  </a:lnTo>
                  <a:cubicBezTo>
                    <a:pt x="3901440" y="223139"/>
                    <a:pt x="3707511" y="33782"/>
                    <a:pt x="3467354" y="33782"/>
                  </a:cubicBezTo>
                  <a:lnTo>
                    <a:pt x="467995" y="33782"/>
                  </a:lnTo>
                  <a:lnTo>
                    <a:pt x="467995" y="16891"/>
                  </a:lnTo>
                  <a:lnTo>
                    <a:pt x="467995" y="33909"/>
                  </a:lnTo>
                  <a:cubicBezTo>
                    <a:pt x="227838" y="33909"/>
                    <a:pt x="33909" y="223266"/>
                    <a:pt x="33909" y="455803"/>
                  </a:cubicBezTo>
                  <a:close/>
                </a:path>
              </a:pathLst>
            </a:custGeom>
            <a:solidFill>
              <a:srgbClr val="F59E0B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14400" y="694944"/>
            <a:ext cx="2926080" cy="694944"/>
            <a:chOff x="0" y="0"/>
            <a:chExt cx="3901440" cy="92659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901440" cy="926592"/>
            </a:xfrm>
            <a:custGeom>
              <a:avLst/>
              <a:gdLst/>
              <a:ahLst/>
              <a:cxnLst/>
              <a:rect r="r" b="b" t="t" l="l"/>
              <a:pathLst>
                <a:path h="926592" w="3901440">
                  <a:moveTo>
                    <a:pt x="0" y="0"/>
                  </a:moveTo>
                  <a:lnTo>
                    <a:pt x="3901440" y="0"/>
                  </a:lnTo>
                  <a:lnTo>
                    <a:pt x="390144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32042" r="0" b="-32042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3901440" cy="94564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PAUSA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28700" y="4560063"/>
            <a:ext cx="7066051" cy="3549374"/>
            <a:chOff x="0" y="0"/>
            <a:chExt cx="1861017" cy="93481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861017" cy="934815"/>
            </a:xfrm>
            <a:custGeom>
              <a:avLst/>
              <a:gdLst/>
              <a:ahLst/>
              <a:cxnLst/>
              <a:rect r="r" b="b" t="t" l="l"/>
              <a:pathLst>
                <a:path h="934815" w="1861017">
                  <a:moveTo>
                    <a:pt x="0" y="0"/>
                  </a:moveTo>
                  <a:lnTo>
                    <a:pt x="1861017" y="0"/>
                  </a:lnTo>
                  <a:lnTo>
                    <a:pt x="1861017" y="934815"/>
                  </a:lnTo>
                  <a:lnTo>
                    <a:pt x="0" y="93481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1861017" cy="982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145311" y="5055957"/>
            <a:ext cx="6949440" cy="936041"/>
            <a:chOff x="0" y="0"/>
            <a:chExt cx="9265920" cy="124805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265920" cy="1248054"/>
            </a:xfrm>
            <a:custGeom>
              <a:avLst/>
              <a:gdLst/>
              <a:ahLst/>
              <a:cxnLst/>
              <a:rect r="r" b="b" t="t" l="l"/>
              <a:pathLst>
                <a:path h="1248054" w="9265920">
                  <a:moveTo>
                    <a:pt x="0" y="0"/>
                  </a:moveTo>
                  <a:lnTo>
                    <a:pt x="9265920" y="0"/>
                  </a:lnTo>
                  <a:lnTo>
                    <a:pt x="9265920" y="1248054"/>
                  </a:lnTo>
                  <a:lnTo>
                    <a:pt x="0" y="1248054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03633" r="0" b="-85691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>
              <a:off x="0" y="0"/>
              <a:ext cx="9265920" cy="124805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159"/>
                </a:lnSpc>
              </a:pPr>
              <a:r>
                <a:rPr lang="en-US" b="true" sz="4299" i="true">
                  <a:solidFill>
                    <a:srgbClr val="EC4899"/>
                  </a:solidFill>
                  <a:latin typeface="Roca Two Bold Italics"/>
                  <a:ea typeface="Roca Two Bold Italics"/>
                  <a:cs typeface="Roca Two Bold Italics"/>
                  <a:sym typeface="Roca Two Bold Italics"/>
                </a:rPr>
                <a:t>Lo que nadie cuenta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945336" y="1725567"/>
            <a:ext cx="16397328" cy="1662149"/>
            <a:chOff x="0" y="0"/>
            <a:chExt cx="21863105" cy="2216199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21863104" cy="2216199"/>
            </a:xfrm>
            <a:custGeom>
              <a:avLst/>
              <a:gdLst/>
              <a:ahLst/>
              <a:cxnLst/>
              <a:rect r="r" b="b" t="t" l="l"/>
              <a:pathLst>
                <a:path h="2216199" w="21863104">
                  <a:moveTo>
                    <a:pt x="0" y="0"/>
                  </a:moveTo>
                  <a:lnTo>
                    <a:pt x="21863104" y="0"/>
                  </a:lnTo>
                  <a:lnTo>
                    <a:pt x="21863104" y="2216199"/>
                  </a:lnTo>
                  <a:lnTo>
                    <a:pt x="0" y="2216199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57189" r="-377" b="-128706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9525"/>
              <a:ext cx="21863105" cy="22257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9119"/>
                </a:lnSpc>
              </a:pPr>
              <a:r>
                <a:rPr lang="en-US" sz="7599" b="true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La importancia de hacer una pausa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9144000" y="3711566"/>
            <a:ext cx="8115300" cy="5246370"/>
            <a:chOff x="0" y="0"/>
            <a:chExt cx="1257272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257272" cy="812800"/>
            </a:xfrm>
            <a:custGeom>
              <a:avLst/>
              <a:gdLst/>
              <a:ahLst/>
              <a:cxnLst/>
              <a:rect r="r" b="b" t="t" l="l"/>
              <a:pathLst>
                <a:path h="812800" w="1257272">
                  <a:moveTo>
                    <a:pt x="0" y="0"/>
                  </a:moveTo>
                  <a:lnTo>
                    <a:pt x="1257272" y="0"/>
                  </a:lnTo>
                  <a:lnTo>
                    <a:pt x="1257272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0" t="-1722" r="0" b="-1722"/>
              </a:stretch>
            </a:blipFill>
            <a:ln w="76200" cap="sq">
              <a:solidFill>
                <a:srgbClr val="EC4899"/>
              </a:solidFill>
              <a:prstDash val="solid"/>
              <a:miter/>
            </a:ln>
          </p:spPr>
        </p:sp>
      </p:grpSp>
      <p:sp>
        <p:nvSpPr>
          <p:cNvPr name="TextBox 25" id="25"/>
          <p:cNvSpPr txBox="true"/>
          <p:nvPr/>
        </p:nvSpPr>
        <p:spPr>
          <a:xfrm rot="0">
            <a:off x="1956923" y="6418716"/>
            <a:ext cx="5300821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EC4899"/>
                </a:solidFill>
                <a:latin typeface="Aileron"/>
                <a:ea typeface="Aileron"/>
                <a:cs typeface="Aileron"/>
                <a:sym typeface="Aileron"/>
              </a:rPr>
              <a:t>A veces todo va tan rápido que, sin darte cuenta, te alejas del </a:t>
            </a:r>
            <a:r>
              <a:rPr lang="en-US" b="true" sz="2500">
                <a:solidFill>
                  <a:srgbClr val="EC4899"/>
                </a:solidFill>
                <a:latin typeface="Aileron Bold"/>
                <a:ea typeface="Aileron Bold"/>
                <a:cs typeface="Aileron Bold"/>
                <a:sym typeface="Aileron Bold"/>
              </a:rPr>
              <a:t>porqué </a:t>
            </a:r>
            <a:r>
              <a:rPr lang="en-US" sz="2500">
                <a:solidFill>
                  <a:srgbClr val="EC4899"/>
                </a:solidFill>
                <a:latin typeface="Aileron"/>
                <a:ea typeface="Aileron"/>
                <a:cs typeface="Aileron"/>
                <a:sym typeface="Aileron"/>
              </a:rPr>
              <a:t>empezaste.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028700" y="4560063"/>
            <a:ext cx="152316" cy="3549374"/>
            <a:chOff x="0" y="0"/>
            <a:chExt cx="40116" cy="93481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40116" cy="934815"/>
            </a:xfrm>
            <a:custGeom>
              <a:avLst/>
              <a:gdLst/>
              <a:ahLst/>
              <a:cxnLst/>
              <a:rect r="r" b="b" t="t" l="l"/>
              <a:pathLst>
                <a:path h="934815" w="40116">
                  <a:moveTo>
                    <a:pt x="0" y="0"/>
                  </a:moveTo>
                  <a:lnTo>
                    <a:pt x="40116" y="0"/>
                  </a:lnTo>
                  <a:lnTo>
                    <a:pt x="40116" y="934815"/>
                  </a:lnTo>
                  <a:lnTo>
                    <a:pt x="0" y="934815"/>
                  </a:lnTo>
                  <a:close/>
                </a:path>
              </a:pathLst>
            </a:custGeom>
            <a:solidFill>
              <a:srgbClr val="F59E0B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40116" cy="982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9"/>
                </a:lnSpc>
              </a:pP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388103" y="-927097"/>
            <a:ext cx="8255003" cy="8255003"/>
            <a:chOff x="0" y="0"/>
            <a:chExt cx="11006671" cy="110066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1097280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0972800">
                  <a:moveTo>
                    <a:pt x="0" y="5486400"/>
                  </a:moveTo>
                  <a:cubicBezTo>
                    <a:pt x="0" y="2456307"/>
                    <a:pt x="2456307" y="0"/>
                    <a:pt x="5486400" y="0"/>
                  </a:cubicBezTo>
                  <a:cubicBezTo>
                    <a:pt x="8516493" y="0"/>
                    <a:pt x="10972800" y="2456307"/>
                    <a:pt x="10972800" y="5486400"/>
                  </a:cubicBezTo>
                  <a:cubicBezTo>
                    <a:pt x="10972800" y="8516493"/>
                    <a:pt x="8516493" y="10972800"/>
                    <a:pt x="5486400" y="10972800"/>
                  </a:cubicBezTo>
                  <a:cubicBezTo>
                    <a:pt x="2456307" y="10972800"/>
                    <a:pt x="0" y="8516493"/>
                    <a:pt x="0" y="5486400"/>
                  </a:cubicBezTo>
                  <a:close/>
                </a:path>
              </a:pathLst>
            </a:custGeom>
            <a:solidFill>
              <a:srgbClr val="A855F7">
                <a:alpha val="3922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006709" cy="11006582"/>
            </a:xfrm>
            <a:custGeom>
              <a:avLst/>
              <a:gdLst/>
              <a:ahLst/>
              <a:cxnLst/>
              <a:rect r="r" b="b" t="t" l="l"/>
              <a:pathLst>
                <a:path h="11006582" w="11006709">
                  <a:moveTo>
                    <a:pt x="0" y="5503291"/>
                  </a:moveTo>
                  <a:cubicBezTo>
                    <a:pt x="0" y="2463927"/>
                    <a:pt x="2463927" y="0"/>
                    <a:pt x="5503291" y="0"/>
                  </a:cubicBezTo>
                  <a:lnTo>
                    <a:pt x="5503291" y="16891"/>
                  </a:lnTo>
                  <a:lnTo>
                    <a:pt x="5503291" y="0"/>
                  </a:lnTo>
                  <a:cubicBezTo>
                    <a:pt x="8542782" y="0"/>
                    <a:pt x="11006709" y="2463927"/>
                    <a:pt x="11006709" y="5503291"/>
                  </a:cubicBezTo>
                  <a:lnTo>
                    <a:pt x="10989818" y="5503291"/>
                  </a:lnTo>
                  <a:lnTo>
                    <a:pt x="11006709" y="5503291"/>
                  </a:lnTo>
                  <a:cubicBezTo>
                    <a:pt x="11006709" y="8542655"/>
                    <a:pt x="8542782" y="11006582"/>
                    <a:pt x="5503418" y="11006582"/>
                  </a:cubicBezTo>
                  <a:lnTo>
                    <a:pt x="5503418" y="10989690"/>
                  </a:lnTo>
                  <a:lnTo>
                    <a:pt x="5503418" y="11006582"/>
                  </a:lnTo>
                  <a:cubicBezTo>
                    <a:pt x="2463927" y="11006709"/>
                    <a:pt x="0" y="8542782"/>
                    <a:pt x="0" y="5503291"/>
                  </a:cubicBezTo>
                  <a:lnTo>
                    <a:pt x="16891" y="5503291"/>
                  </a:lnTo>
                  <a:lnTo>
                    <a:pt x="33909" y="5503291"/>
                  </a:lnTo>
                  <a:lnTo>
                    <a:pt x="16891" y="5503291"/>
                  </a:lnTo>
                  <a:lnTo>
                    <a:pt x="0" y="5503291"/>
                  </a:lnTo>
                  <a:moveTo>
                    <a:pt x="33909" y="5503291"/>
                  </a:moveTo>
                  <a:cubicBezTo>
                    <a:pt x="33909" y="5512689"/>
                    <a:pt x="26289" y="5520182"/>
                    <a:pt x="17018" y="5520182"/>
                  </a:cubicBezTo>
                  <a:cubicBezTo>
                    <a:pt x="7747" y="5520182"/>
                    <a:pt x="0" y="5512689"/>
                    <a:pt x="0" y="5503291"/>
                  </a:cubicBezTo>
                  <a:cubicBezTo>
                    <a:pt x="0" y="5493893"/>
                    <a:pt x="7620" y="5486400"/>
                    <a:pt x="16891" y="5486400"/>
                  </a:cubicBezTo>
                  <a:cubicBezTo>
                    <a:pt x="26162" y="5486400"/>
                    <a:pt x="33782" y="5494020"/>
                    <a:pt x="33782" y="5503291"/>
                  </a:cubicBezTo>
                  <a:cubicBezTo>
                    <a:pt x="33909" y="8523986"/>
                    <a:pt x="2482596" y="10972800"/>
                    <a:pt x="5503291" y="10972800"/>
                  </a:cubicBezTo>
                  <a:cubicBezTo>
                    <a:pt x="8523986" y="10972800"/>
                    <a:pt x="10972800" y="8523986"/>
                    <a:pt x="10972800" y="5503291"/>
                  </a:cubicBezTo>
                  <a:cubicBezTo>
                    <a:pt x="10972800" y="2482596"/>
                    <a:pt x="8523986" y="33909"/>
                    <a:pt x="5503291" y="33909"/>
                  </a:cubicBezTo>
                  <a:lnTo>
                    <a:pt x="5503291" y="16891"/>
                  </a:lnTo>
                  <a:lnTo>
                    <a:pt x="5503291" y="33909"/>
                  </a:lnTo>
                  <a:cubicBezTo>
                    <a:pt x="2482596" y="33909"/>
                    <a:pt x="33909" y="2482596"/>
                    <a:pt x="33909" y="5503291"/>
                  </a:cubicBezTo>
                  <a:close/>
                </a:path>
              </a:pathLst>
            </a:custGeom>
            <a:solidFill>
              <a:srgbClr val="A855F7">
                <a:alpha val="3922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927097" y="6388103"/>
            <a:ext cx="4597403" cy="4597403"/>
            <a:chOff x="0" y="0"/>
            <a:chExt cx="6129871" cy="61298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6891"/>
              <a:ext cx="6096000" cy="6096000"/>
            </a:xfrm>
            <a:custGeom>
              <a:avLst/>
              <a:gdLst/>
              <a:ahLst/>
              <a:cxnLst/>
              <a:rect r="r" b="b" t="t" l="l"/>
              <a:pathLst>
                <a:path h="6096000" w="6096000">
                  <a:moveTo>
                    <a:pt x="0" y="3048000"/>
                  </a:moveTo>
                  <a:cubicBezTo>
                    <a:pt x="0" y="1364615"/>
                    <a:pt x="1364615" y="0"/>
                    <a:pt x="3048000" y="0"/>
                  </a:cubicBezTo>
                  <a:cubicBezTo>
                    <a:pt x="4731385" y="0"/>
                    <a:pt x="6096000" y="1364615"/>
                    <a:pt x="6096000" y="3048000"/>
                  </a:cubicBezTo>
                  <a:cubicBezTo>
                    <a:pt x="6096000" y="4731385"/>
                    <a:pt x="4731385" y="6096000"/>
                    <a:pt x="3048000" y="6096000"/>
                  </a:cubicBezTo>
                  <a:cubicBezTo>
                    <a:pt x="1364615" y="6096000"/>
                    <a:pt x="0" y="4731385"/>
                    <a:pt x="0" y="3048000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129909" cy="6129782"/>
            </a:xfrm>
            <a:custGeom>
              <a:avLst/>
              <a:gdLst/>
              <a:ahLst/>
              <a:cxnLst/>
              <a:rect r="r" b="b" t="t" l="l"/>
              <a:pathLst>
                <a:path h="6129782" w="6129909">
                  <a:moveTo>
                    <a:pt x="0" y="3064891"/>
                  </a:moveTo>
                  <a:cubicBezTo>
                    <a:pt x="0" y="1372235"/>
                    <a:pt x="1372235" y="0"/>
                    <a:pt x="3064891" y="0"/>
                  </a:cubicBezTo>
                  <a:lnTo>
                    <a:pt x="3064891" y="16891"/>
                  </a:lnTo>
                  <a:lnTo>
                    <a:pt x="3064891" y="0"/>
                  </a:lnTo>
                  <a:cubicBezTo>
                    <a:pt x="4757674" y="0"/>
                    <a:pt x="6129909" y="1372235"/>
                    <a:pt x="6129909" y="3064891"/>
                  </a:cubicBezTo>
                  <a:cubicBezTo>
                    <a:pt x="6129909" y="4757547"/>
                    <a:pt x="4757674" y="6129782"/>
                    <a:pt x="3065018" y="6129782"/>
                  </a:cubicBezTo>
                  <a:lnTo>
                    <a:pt x="3065018" y="6112891"/>
                  </a:lnTo>
                  <a:lnTo>
                    <a:pt x="3065018" y="6129782"/>
                  </a:lnTo>
                  <a:cubicBezTo>
                    <a:pt x="1372235" y="6129909"/>
                    <a:pt x="0" y="4757674"/>
                    <a:pt x="0" y="3064891"/>
                  </a:cubicBezTo>
                  <a:lnTo>
                    <a:pt x="16891" y="3064891"/>
                  </a:lnTo>
                  <a:lnTo>
                    <a:pt x="29718" y="3075940"/>
                  </a:lnTo>
                  <a:cubicBezTo>
                    <a:pt x="25146" y="3081274"/>
                    <a:pt x="17653" y="3083306"/>
                    <a:pt x="10922" y="3080766"/>
                  </a:cubicBezTo>
                  <a:cubicBezTo>
                    <a:pt x="4191" y="3078226"/>
                    <a:pt x="0" y="3072003"/>
                    <a:pt x="0" y="3064891"/>
                  </a:cubicBezTo>
                  <a:moveTo>
                    <a:pt x="33909" y="3064891"/>
                  </a:moveTo>
                  <a:lnTo>
                    <a:pt x="16891" y="3064891"/>
                  </a:lnTo>
                  <a:lnTo>
                    <a:pt x="4064" y="3053842"/>
                  </a:lnTo>
                  <a:cubicBezTo>
                    <a:pt x="8636" y="3048508"/>
                    <a:pt x="16129" y="3046476"/>
                    <a:pt x="22860" y="3049016"/>
                  </a:cubicBezTo>
                  <a:cubicBezTo>
                    <a:pt x="29591" y="3051556"/>
                    <a:pt x="33909" y="3057779"/>
                    <a:pt x="33909" y="3064891"/>
                  </a:cubicBezTo>
                  <a:cubicBezTo>
                    <a:pt x="33909" y="4739005"/>
                    <a:pt x="1390904" y="6096000"/>
                    <a:pt x="3064891" y="6096000"/>
                  </a:cubicBezTo>
                  <a:cubicBezTo>
                    <a:pt x="4739005" y="6096000"/>
                    <a:pt x="6096000" y="4739005"/>
                    <a:pt x="6096000" y="3064891"/>
                  </a:cubicBezTo>
                  <a:lnTo>
                    <a:pt x="6112891" y="3064891"/>
                  </a:lnTo>
                  <a:lnTo>
                    <a:pt x="6096000" y="3064891"/>
                  </a:lnTo>
                  <a:cubicBezTo>
                    <a:pt x="6096000" y="1390904"/>
                    <a:pt x="4739005" y="33909"/>
                    <a:pt x="3064891" y="33909"/>
                  </a:cubicBezTo>
                  <a:lnTo>
                    <a:pt x="3064891" y="16891"/>
                  </a:lnTo>
                  <a:lnTo>
                    <a:pt x="3064891" y="33909"/>
                  </a:lnTo>
                  <a:cubicBezTo>
                    <a:pt x="1390904" y="33909"/>
                    <a:pt x="33909" y="1390904"/>
                    <a:pt x="33909" y="3064891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013209" y="4594785"/>
            <a:ext cx="7066051" cy="3549374"/>
            <a:chOff x="0" y="0"/>
            <a:chExt cx="1861017" cy="93481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861017" cy="934815"/>
            </a:xfrm>
            <a:custGeom>
              <a:avLst/>
              <a:gdLst/>
              <a:ahLst/>
              <a:cxnLst/>
              <a:rect r="r" b="b" t="t" l="l"/>
              <a:pathLst>
                <a:path h="934815" w="1861017">
                  <a:moveTo>
                    <a:pt x="0" y="0"/>
                  </a:moveTo>
                  <a:lnTo>
                    <a:pt x="1861017" y="0"/>
                  </a:lnTo>
                  <a:lnTo>
                    <a:pt x="1861017" y="934815"/>
                  </a:lnTo>
                  <a:lnTo>
                    <a:pt x="0" y="934815"/>
                  </a:lnTo>
                  <a:close/>
                </a:path>
              </a:pathLst>
            </a:custGeom>
            <a:solidFill>
              <a:srgbClr val="6B21A8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47625"/>
              <a:ext cx="1861017" cy="982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138686" y="5143500"/>
            <a:ext cx="6869950" cy="936041"/>
            <a:chOff x="0" y="0"/>
            <a:chExt cx="9159933" cy="124805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159933" cy="1248054"/>
            </a:xfrm>
            <a:custGeom>
              <a:avLst/>
              <a:gdLst/>
              <a:ahLst/>
              <a:cxnLst/>
              <a:rect r="r" b="b" t="t" l="l"/>
              <a:pathLst>
                <a:path h="1248054" w="9159933">
                  <a:moveTo>
                    <a:pt x="0" y="0"/>
                  </a:moveTo>
                  <a:lnTo>
                    <a:pt x="9159933" y="0"/>
                  </a:lnTo>
                  <a:lnTo>
                    <a:pt x="9159933" y="1248054"/>
                  </a:lnTo>
                  <a:lnTo>
                    <a:pt x="0" y="1248054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26475" r="-17129" b="-108533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0"/>
              <a:ext cx="9159933" cy="124805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159"/>
                </a:lnSpc>
              </a:pPr>
              <a:r>
                <a:rPr lang="en-US" b="true" sz="4299" i="true">
                  <a:solidFill>
                    <a:srgbClr val="E9D5FF"/>
                  </a:solidFill>
                  <a:latin typeface="Roca Two Bold Italics"/>
                  <a:ea typeface="Roca Two Bold Italics"/>
                  <a:cs typeface="Roca Two Bold Italics"/>
                  <a:sym typeface="Roca Two Bold Italics"/>
                </a:rPr>
                <a:t>El aprendizaje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45336" y="1725567"/>
            <a:ext cx="16397328" cy="1662149"/>
            <a:chOff x="0" y="0"/>
            <a:chExt cx="21863105" cy="221619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1863104" cy="2216199"/>
            </a:xfrm>
            <a:custGeom>
              <a:avLst/>
              <a:gdLst/>
              <a:ahLst/>
              <a:cxnLst/>
              <a:rect r="r" b="b" t="t" l="l"/>
              <a:pathLst>
                <a:path h="2216199" w="21863104">
                  <a:moveTo>
                    <a:pt x="0" y="0"/>
                  </a:moveTo>
                  <a:lnTo>
                    <a:pt x="21863104" y="0"/>
                  </a:lnTo>
                  <a:lnTo>
                    <a:pt x="21863104" y="2216199"/>
                  </a:lnTo>
                  <a:lnTo>
                    <a:pt x="0" y="2216199"/>
                  </a:lnTo>
                  <a:close/>
                </a:path>
              </a:pathLst>
            </a:custGeom>
            <a:solidFill>
              <a:srgbClr val="2D1B69">
                <a:alpha val="0"/>
              </a:srgbClr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"/>
              <a:ext cx="21863105" cy="22257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9119"/>
                </a:lnSpc>
              </a:pPr>
              <a:r>
                <a:rPr lang="en-US" b="true" sz="7599">
                  <a:solidFill>
                    <a:srgbClr val="6203AD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La importancia de hacer una pausa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028700" y="3618207"/>
            <a:ext cx="8115300" cy="5246370"/>
            <a:chOff x="0" y="0"/>
            <a:chExt cx="1257272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-127579">
              <a:off x="-14646" y="-23044"/>
              <a:ext cx="1286564" cy="858889"/>
            </a:xfrm>
            <a:custGeom>
              <a:avLst/>
              <a:gdLst/>
              <a:ahLst/>
              <a:cxnLst/>
              <a:rect r="r" b="b" t="t" l="l"/>
              <a:pathLst>
                <a:path h="858889" w="1286564">
                  <a:moveTo>
                    <a:pt x="30157" y="0"/>
                  </a:moveTo>
                  <a:lnTo>
                    <a:pt x="1286564" y="46648"/>
                  </a:lnTo>
                  <a:lnTo>
                    <a:pt x="1256407" y="858888"/>
                  </a:lnTo>
                  <a:lnTo>
                    <a:pt x="0" y="812240"/>
                  </a:lnTo>
                  <a:close/>
                </a:path>
              </a:pathLst>
            </a:custGeom>
            <a:blipFill>
              <a:blip r:embed="rId3"/>
              <a:stretch>
                <a:fillRect l="-6517" t="0" r="-13131" b="-367"/>
              </a:stretch>
            </a:blipFill>
            <a:ln w="76200" cap="sq">
              <a:solidFill>
                <a:srgbClr val="6B21A8"/>
              </a:solidFill>
              <a:prstDash val="solid"/>
              <a:miter/>
            </a:ln>
          </p:spPr>
        </p:sp>
      </p:grpSp>
      <p:grpSp>
        <p:nvGrpSpPr>
          <p:cNvPr name="Group 19" id="19"/>
          <p:cNvGrpSpPr/>
          <p:nvPr/>
        </p:nvGrpSpPr>
        <p:grpSpPr>
          <a:xfrm rot="0">
            <a:off x="9899720" y="4594785"/>
            <a:ext cx="238967" cy="3549374"/>
            <a:chOff x="0" y="0"/>
            <a:chExt cx="62938" cy="93481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2938" cy="934815"/>
            </a:xfrm>
            <a:custGeom>
              <a:avLst/>
              <a:gdLst/>
              <a:ahLst/>
              <a:cxnLst/>
              <a:rect r="r" b="b" t="t" l="l"/>
              <a:pathLst>
                <a:path h="934815" w="62938">
                  <a:moveTo>
                    <a:pt x="0" y="0"/>
                  </a:moveTo>
                  <a:lnTo>
                    <a:pt x="62938" y="0"/>
                  </a:lnTo>
                  <a:lnTo>
                    <a:pt x="62938" y="934815"/>
                  </a:lnTo>
                  <a:lnTo>
                    <a:pt x="0" y="934815"/>
                  </a:lnTo>
                  <a:close/>
                </a:path>
              </a:pathLst>
            </a:custGeom>
            <a:solidFill>
              <a:srgbClr val="F59E0B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47625"/>
              <a:ext cx="62938" cy="9824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9"/>
                </a:lnSpc>
              </a:pP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0895824" y="6231867"/>
            <a:ext cx="5300821" cy="1152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Aprendí que detenerme, hacer silencio y decir no… también es una forma de enc</a:t>
            </a:r>
            <a:r>
              <a:rPr lang="en-US" sz="25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ont</a:t>
            </a:r>
            <a:r>
              <a:rPr lang="en-US" sz="25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rar </a:t>
            </a:r>
            <a:r>
              <a:rPr lang="en-US" b="true" sz="250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sentido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797562" y="640085"/>
            <a:ext cx="3148983" cy="720347"/>
            <a:chOff x="0" y="0"/>
            <a:chExt cx="829362" cy="18972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29362" cy="189721"/>
            </a:xfrm>
            <a:custGeom>
              <a:avLst/>
              <a:gdLst/>
              <a:ahLst/>
              <a:cxnLst/>
              <a:rect r="r" b="b" t="t" l="l"/>
              <a:pathLst>
                <a:path h="189721" w="829362">
                  <a:moveTo>
                    <a:pt x="94861" y="0"/>
                  </a:moveTo>
                  <a:lnTo>
                    <a:pt x="734501" y="0"/>
                  </a:lnTo>
                  <a:cubicBezTo>
                    <a:pt x="759660" y="0"/>
                    <a:pt x="783788" y="9994"/>
                    <a:pt x="801578" y="27784"/>
                  </a:cubicBezTo>
                  <a:cubicBezTo>
                    <a:pt x="819368" y="45574"/>
                    <a:pt x="829362" y="69702"/>
                    <a:pt x="829362" y="94861"/>
                  </a:cubicBezTo>
                  <a:lnTo>
                    <a:pt x="829362" y="94861"/>
                  </a:lnTo>
                  <a:cubicBezTo>
                    <a:pt x="829362" y="147251"/>
                    <a:pt x="786891" y="189721"/>
                    <a:pt x="734501" y="189721"/>
                  </a:cubicBezTo>
                  <a:lnTo>
                    <a:pt x="94861" y="189721"/>
                  </a:lnTo>
                  <a:cubicBezTo>
                    <a:pt x="69702" y="189721"/>
                    <a:pt x="45574" y="179727"/>
                    <a:pt x="27784" y="161937"/>
                  </a:cubicBezTo>
                  <a:cubicBezTo>
                    <a:pt x="9994" y="144147"/>
                    <a:pt x="0" y="120019"/>
                    <a:pt x="0" y="94861"/>
                  </a:cubicBezTo>
                  <a:lnTo>
                    <a:pt x="0" y="94861"/>
                  </a:lnTo>
                  <a:cubicBezTo>
                    <a:pt x="0" y="69702"/>
                    <a:pt x="9994" y="45574"/>
                    <a:pt x="27784" y="27784"/>
                  </a:cubicBezTo>
                  <a:cubicBezTo>
                    <a:pt x="45574" y="9994"/>
                    <a:pt x="69702" y="0"/>
                    <a:pt x="94861" y="0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19050"/>
              <a:ext cx="829362" cy="2087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028700" y="640085"/>
            <a:ext cx="2614963" cy="707646"/>
            <a:chOff x="0" y="0"/>
            <a:chExt cx="3486617" cy="943527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3486617" cy="943527"/>
            </a:xfrm>
            <a:custGeom>
              <a:avLst/>
              <a:gdLst/>
              <a:ahLst/>
              <a:cxnLst/>
              <a:rect r="r" b="b" t="t" l="l"/>
              <a:pathLst>
                <a:path h="943527" w="3486617">
                  <a:moveTo>
                    <a:pt x="0" y="0"/>
                  </a:moveTo>
                  <a:lnTo>
                    <a:pt x="3486617" y="0"/>
                  </a:lnTo>
                  <a:lnTo>
                    <a:pt x="3486617" y="943527"/>
                  </a:lnTo>
                  <a:lnTo>
                    <a:pt x="0" y="943527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1609" r="-39871" b="-49814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19050"/>
              <a:ext cx="3486617" cy="96257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PAUSA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B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730503" y="901703"/>
            <a:ext cx="13741403" cy="13741403"/>
            <a:chOff x="0" y="0"/>
            <a:chExt cx="18321871" cy="183218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18287999" cy="18288001"/>
            </a:xfrm>
            <a:custGeom>
              <a:avLst/>
              <a:gdLst/>
              <a:ahLst/>
              <a:cxnLst/>
              <a:rect r="r" b="b" t="t" l="l"/>
              <a:pathLst>
                <a:path h="18288001" w="18287999">
                  <a:moveTo>
                    <a:pt x="0" y="9144000"/>
                  </a:moveTo>
                  <a:cubicBezTo>
                    <a:pt x="0" y="4093845"/>
                    <a:pt x="4093845" y="0"/>
                    <a:pt x="9144000" y="0"/>
                  </a:cubicBezTo>
                  <a:cubicBezTo>
                    <a:pt x="14194155" y="0"/>
                    <a:pt x="18287999" y="4093845"/>
                    <a:pt x="18287999" y="9144000"/>
                  </a:cubicBezTo>
                  <a:cubicBezTo>
                    <a:pt x="18287999" y="14194155"/>
                    <a:pt x="14194155" y="18288001"/>
                    <a:pt x="9144000" y="18288001"/>
                  </a:cubicBezTo>
                  <a:cubicBezTo>
                    <a:pt x="4093845" y="18288001"/>
                    <a:pt x="0" y="14194155"/>
                    <a:pt x="0" y="9144000"/>
                  </a:cubicBezTo>
                  <a:close/>
                </a:path>
              </a:pathLst>
            </a:custGeom>
            <a:solidFill>
              <a:srgbClr val="6B21A8">
                <a:alpha val="5882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8321782" cy="18321782"/>
            </a:xfrm>
            <a:custGeom>
              <a:avLst/>
              <a:gdLst/>
              <a:ahLst/>
              <a:cxnLst/>
              <a:rect r="r" b="b" t="t" l="l"/>
              <a:pathLst>
                <a:path h="18321782" w="18321782">
                  <a:moveTo>
                    <a:pt x="0" y="9160891"/>
                  </a:moveTo>
                  <a:cubicBezTo>
                    <a:pt x="0" y="4101465"/>
                    <a:pt x="4101465" y="0"/>
                    <a:pt x="9160891" y="0"/>
                  </a:cubicBezTo>
                  <a:lnTo>
                    <a:pt x="9160891" y="16891"/>
                  </a:lnTo>
                  <a:lnTo>
                    <a:pt x="9160891" y="0"/>
                  </a:lnTo>
                  <a:cubicBezTo>
                    <a:pt x="14220318" y="0"/>
                    <a:pt x="18321782" y="4101465"/>
                    <a:pt x="18321782" y="9160891"/>
                  </a:cubicBezTo>
                  <a:lnTo>
                    <a:pt x="18304892" y="9160891"/>
                  </a:lnTo>
                  <a:lnTo>
                    <a:pt x="18321782" y="9160891"/>
                  </a:lnTo>
                  <a:cubicBezTo>
                    <a:pt x="18321782" y="14220318"/>
                    <a:pt x="14220318" y="18321782"/>
                    <a:pt x="9160891" y="18321782"/>
                  </a:cubicBezTo>
                  <a:lnTo>
                    <a:pt x="9160891" y="18304892"/>
                  </a:lnTo>
                  <a:lnTo>
                    <a:pt x="9160891" y="18321782"/>
                  </a:lnTo>
                  <a:cubicBezTo>
                    <a:pt x="4101465" y="18321910"/>
                    <a:pt x="0" y="14220317"/>
                    <a:pt x="0" y="9160891"/>
                  </a:cubicBezTo>
                  <a:lnTo>
                    <a:pt x="16891" y="9160891"/>
                  </a:lnTo>
                  <a:lnTo>
                    <a:pt x="33909" y="9160891"/>
                  </a:lnTo>
                  <a:lnTo>
                    <a:pt x="16891" y="9160891"/>
                  </a:lnTo>
                  <a:lnTo>
                    <a:pt x="0" y="9160891"/>
                  </a:lnTo>
                  <a:moveTo>
                    <a:pt x="33909" y="9160891"/>
                  </a:moveTo>
                  <a:cubicBezTo>
                    <a:pt x="33909" y="9170289"/>
                    <a:pt x="26289" y="9177782"/>
                    <a:pt x="17018" y="9177782"/>
                  </a:cubicBezTo>
                  <a:cubicBezTo>
                    <a:pt x="7747" y="9177782"/>
                    <a:pt x="0" y="9170289"/>
                    <a:pt x="0" y="9160891"/>
                  </a:cubicBezTo>
                  <a:cubicBezTo>
                    <a:pt x="0" y="9151493"/>
                    <a:pt x="7620" y="9144000"/>
                    <a:pt x="16891" y="9144000"/>
                  </a:cubicBezTo>
                  <a:cubicBezTo>
                    <a:pt x="26162" y="9144000"/>
                    <a:pt x="33782" y="9151620"/>
                    <a:pt x="33782" y="9160891"/>
                  </a:cubicBezTo>
                  <a:cubicBezTo>
                    <a:pt x="33909" y="14201648"/>
                    <a:pt x="4120134" y="18288000"/>
                    <a:pt x="9160891" y="18288000"/>
                  </a:cubicBezTo>
                  <a:cubicBezTo>
                    <a:pt x="14201648" y="18288000"/>
                    <a:pt x="18288000" y="14201648"/>
                    <a:pt x="18288000" y="9160891"/>
                  </a:cubicBezTo>
                  <a:cubicBezTo>
                    <a:pt x="18288000" y="4120134"/>
                    <a:pt x="14201648" y="33909"/>
                    <a:pt x="9160891" y="33909"/>
                  </a:cubicBezTo>
                  <a:lnTo>
                    <a:pt x="9160891" y="16891"/>
                  </a:lnTo>
                  <a:lnTo>
                    <a:pt x="9160891" y="33909"/>
                  </a:lnTo>
                  <a:cubicBezTo>
                    <a:pt x="4120134" y="33909"/>
                    <a:pt x="33909" y="4120134"/>
                    <a:pt x="33909" y="9160891"/>
                  </a:cubicBezTo>
                  <a:close/>
                </a:path>
              </a:pathLst>
            </a:custGeom>
            <a:solidFill>
              <a:srgbClr val="6B21A8">
                <a:alpha val="5882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927097" y="-927097"/>
            <a:ext cx="5511803" cy="5511803"/>
            <a:chOff x="0" y="0"/>
            <a:chExt cx="7349071" cy="73490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6891"/>
              <a:ext cx="7315200" cy="7315200"/>
            </a:xfrm>
            <a:custGeom>
              <a:avLst/>
              <a:gdLst/>
              <a:ahLst/>
              <a:cxnLst/>
              <a:rect r="r" b="b" t="t" l="l"/>
              <a:pathLst>
                <a:path h="7315200" w="7315200">
                  <a:moveTo>
                    <a:pt x="0" y="3657600"/>
                  </a:moveTo>
                  <a:cubicBezTo>
                    <a:pt x="0" y="1637538"/>
                    <a:pt x="1637538" y="0"/>
                    <a:pt x="3657600" y="0"/>
                  </a:cubicBezTo>
                  <a:cubicBezTo>
                    <a:pt x="5677662" y="0"/>
                    <a:pt x="7315200" y="1637538"/>
                    <a:pt x="7315200" y="3657600"/>
                  </a:cubicBezTo>
                  <a:cubicBezTo>
                    <a:pt x="7315200" y="5677662"/>
                    <a:pt x="5677662" y="7315200"/>
                    <a:pt x="3657600" y="7315200"/>
                  </a:cubicBezTo>
                  <a:cubicBezTo>
                    <a:pt x="1637538" y="7315200"/>
                    <a:pt x="0" y="5677662"/>
                    <a:pt x="0" y="3657600"/>
                  </a:cubicBezTo>
                  <a:close/>
                </a:path>
              </a:pathLst>
            </a:custGeom>
            <a:solidFill>
              <a:srgbClr val="EC4899">
                <a:alpha val="3922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349109" cy="7348982"/>
            </a:xfrm>
            <a:custGeom>
              <a:avLst/>
              <a:gdLst/>
              <a:ahLst/>
              <a:cxnLst/>
              <a:rect r="r" b="b" t="t" l="l"/>
              <a:pathLst>
                <a:path h="7348982" w="7349109">
                  <a:moveTo>
                    <a:pt x="0" y="3674491"/>
                  </a:moveTo>
                  <a:cubicBezTo>
                    <a:pt x="0" y="1645158"/>
                    <a:pt x="1645158" y="0"/>
                    <a:pt x="3674491" y="0"/>
                  </a:cubicBezTo>
                  <a:lnTo>
                    <a:pt x="3674491" y="16891"/>
                  </a:lnTo>
                  <a:lnTo>
                    <a:pt x="3674491" y="0"/>
                  </a:lnTo>
                  <a:cubicBezTo>
                    <a:pt x="5703951" y="0"/>
                    <a:pt x="7349109" y="1645158"/>
                    <a:pt x="7349109" y="3674491"/>
                  </a:cubicBezTo>
                  <a:cubicBezTo>
                    <a:pt x="7349109" y="5703824"/>
                    <a:pt x="5703951" y="7348982"/>
                    <a:pt x="3674618" y="7348982"/>
                  </a:cubicBezTo>
                  <a:lnTo>
                    <a:pt x="3674618" y="7332090"/>
                  </a:lnTo>
                  <a:lnTo>
                    <a:pt x="3674618" y="7348982"/>
                  </a:lnTo>
                  <a:cubicBezTo>
                    <a:pt x="1645158" y="7349109"/>
                    <a:pt x="0" y="5703951"/>
                    <a:pt x="0" y="3674491"/>
                  </a:cubicBezTo>
                  <a:lnTo>
                    <a:pt x="16891" y="3674491"/>
                  </a:lnTo>
                  <a:lnTo>
                    <a:pt x="31115" y="3683635"/>
                  </a:lnTo>
                  <a:cubicBezTo>
                    <a:pt x="27051" y="3689985"/>
                    <a:pt x="19304" y="3692906"/>
                    <a:pt x="12065" y="3690747"/>
                  </a:cubicBezTo>
                  <a:cubicBezTo>
                    <a:pt x="4826" y="3688588"/>
                    <a:pt x="0" y="3682111"/>
                    <a:pt x="0" y="3674491"/>
                  </a:cubicBezTo>
                  <a:moveTo>
                    <a:pt x="33909" y="3674491"/>
                  </a:moveTo>
                  <a:lnTo>
                    <a:pt x="16891" y="3674491"/>
                  </a:lnTo>
                  <a:lnTo>
                    <a:pt x="2667" y="3665347"/>
                  </a:lnTo>
                  <a:cubicBezTo>
                    <a:pt x="6731" y="3658997"/>
                    <a:pt x="14478" y="3656076"/>
                    <a:pt x="21717" y="3658235"/>
                  </a:cubicBezTo>
                  <a:cubicBezTo>
                    <a:pt x="28956" y="3660394"/>
                    <a:pt x="33909" y="3666998"/>
                    <a:pt x="33909" y="3674491"/>
                  </a:cubicBezTo>
                  <a:cubicBezTo>
                    <a:pt x="33909" y="5685155"/>
                    <a:pt x="1663827" y="7315200"/>
                    <a:pt x="3674491" y="7315200"/>
                  </a:cubicBezTo>
                  <a:cubicBezTo>
                    <a:pt x="5685155" y="7315200"/>
                    <a:pt x="7315200" y="5685155"/>
                    <a:pt x="7315200" y="3674491"/>
                  </a:cubicBezTo>
                  <a:lnTo>
                    <a:pt x="7332091" y="3674491"/>
                  </a:lnTo>
                  <a:lnTo>
                    <a:pt x="7315200" y="3674491"/>
                  </a:lnTo>
                  <a:cubicBezTo>
                    <a:pt x="7315200" y="1663827"/>
                    <a:pt x="5685155" y="33909"/>
                    <a:pt x="3674491" y="33909"/>
                  </a:cubicBezTo>
                  <a:lnTo>
                    <a:pt x="3674491" y="16891"/>
                  </a:lnTo>
                  <a:lnTo>
                    <a:pt x="3674491" y="33909"/>
                  </a:lnTo>
                  <a:cubicBezTo>
                    <a:pt x="1663827" y="33909"/>
                    <a:pt x="33909" y="1663827"/>
                    <a:pt x="33909" y="3674491"/>
                  </a:cubicBezTo>
                  <a:close/>
                </a:path>
              </a:pathLst>
            </a:custGeom>
            <a:solidFill>
              <a:srgbClr val="EC4899">
                <a:alpha val="3922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14400" y="2779476"/>
            <a:ext cx="16459200" cy="1662149"/>
            <a:chOff x="0" y="0"/>
            <a:chExt cx="21945600" cy="221619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945600" cy="2216199"/>
            </a:xfrm>
            <a:custGeom>
              <a:avLst/>
              <a:gdLst/>
              <a:ahLst/>
              <a:cxnLst/>
              <a:rect r="r" b="b" t="t" l="l"/>
              <a:pathLst>
                <a:path h="2216199" w="21945600">
                  <a:moveTo>
                    <a:pt x="0" y="0"/>
                  </a:moveTo>
                  <a:lnTo>
                    <a:pt x="21945600" y="0"/>
                  </a:lnTo>
                  <a:lnTo>
                    <a:pt x="21945600" y="2216199"/>
                  </a:lnTo>
                  <a:lnTo>
                    <a:pt x="0" y="2216199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51688" r="0" b="-134207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9525"/>
              <a:ext cx="21945600" cy="22257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9119"/>
                </a:lnSpc>
              </a:pPr>
              <a:r>
                <a:rPr lang="en-US" b="true" sz="7599" i="true">
                  <a:solidFill>
                    <a:srgbClr val="FFFFFF"/>
                  </a:solidFill>
                  <a:latin typeface="Roca Two Bold Italics"/>
                  <a:ea typeface="Roca Two Bold Italics"/>
                  <a:cs typeface="Roca Two Bold Italics"/>
                  <a:sym typeface="Roca Two Bold Italics"/>
                </a:rPr>
                <a:t>También tú tienes una chispa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77186" y="4853934"/>
            <a:ext cx="4597403" cy="1397003"/>
            <a:chOff x="0" y="0"/>
            <a:chExt cx="6129871" cy="18626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6891" y="16891"/>
              <a:ext cx="6096000" cy="1828800"/>
            </a:xfrm>
            <a:custGeom>
              <a:avLst/>
              <a:gdLst/>
              <a:ahLst/>
              <a:cxnLst/>
              <a:rect r="r" b="b" t="t" l="l"/>
              <a:pathLst>
                <a:path h="1828800" w="6096000">
                  <a:moveTo>
                    <a:pt x="0" y="365760"/>
                  </a:moveTo>
                  <a:cubicBezTo>
                    <a:pt x="0" y="163703"/>
                    <a:pt x="165862" y="0"/>
                    <a:pt x="370459" y="0"/>
                  </a:cubicBezTo>
                  <a:lnTo>
                    <a:pt x="5725541" y="0"/>
                  </a:lnTo>
                  <a:cubicBezTo>
                    <a:pt x="5930138" y="0"/>
                    <a:pt x="6096000" y="163703"/>
                    <a:pt x="6096000" y="365760"/>
                  </a:cubicBezTo>
                  <a:lnTo>
                    <a:pt x="6096000" y="1463040"/>
                  </a:lnTo>
                  <a:cubicBezTo>
                    <a:pt x="6096000" y="1665097"/>
                    <a:pt x="5930138" y="1828800"/>
                    <a:pt x="5725541" y="1828800"/>
                  </a:cubicBezTo>
                  <a:lnTo>
                    <a:pt x="370459" y="1828800"/>
                  </a:lnTo>
                  <a:cubicBezTo>
                    <a:pt x="165862" y="1828800"/>
                    <a:pt x="0" y="1665097"/>
                    <a:pt x="0" y="1463040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129782" cy="1862582"/>
            </a:xfrm>
            <a:custGeom>
              <a:avLst/>
              <a:gdLst/>
              <a:ahLst/>
              <a:cxnLst/>
              <a:rect r="r" b="b" t="t" l="l"/>
              <a:pathLst>
                <a:path h="1862582" w="6129782">
                  <a:moveTo>
                    <a:pt x="0" y="382651"/>
                  </a:moveTo>
                  <a:cubicBezTo>
                    <a:pt x="0" y="171196"/>
                    <a:pt x="173609" y="0"/>
                    <a:pt x="387350" y="0"/>
                  </a:cubicBezTo>
                  <a:lnTo>
                    <a:pt x="5742432" y="0"/>
                  </a:lnTo>
                  <a:lnTo>
                    <a:pt x="5742432" y="16891"/>
                  </a:lnTo>
                  <a:lnTo>
                    <a:pt x="5742432" y="0"/>
                  </a:lnTo>
                  <a:cubicBezTo>
                    <a:pt x="5956173" y="0"/>
                    <a:pt x="6129782" y="171196"/>
                    <a:pt x="6129782" y="382651"/>
                  </a:cubicBezTo>
                  <a:lnTo>
                    <a:pt x="6112891" y="382651"/>
                  </a:lnTo>
                  <a:lnTo>
                    <a:pt x="6129782" y="382651"/>
                  </a:lnTo>
                  <a:lnTo>
                    <a:pt x="6129782" y="1479931"/>
                  </a:lnTo>
                  <a:lnTo>
                    <a:pt x="6112891" y="1479931"/>
                  </a:lnTo>
                  <a:lnTo>
                    <a:pt x="6129782" y="1479931"/>
                  </a:lnTo>
                  <a:cubicBezTo>
                    <a:pt x="6129782" y="1691513"/>
                    <a:pt x="5956173" y="1862582"/>
                    <a:pt x="5742432" y="1862582"/>
                  </a:cubicBezTo>
                  <a:lnTo>
                    <a:pt x="5742432" y="1845691"/>
                  </a:lnTo>
                  <a:lnTo>
                    <a:pt x="5742432" y="1862582"/>
                  </a:lnTo>
                  <a:lnTo>
                    <a:pt x="387350" y="1862582"/>
                  </a:lnTo>
                  <a:lnTo>
                    <a:pt x="387350" y="1845691"/>
                  </a:lnTo>
                  <a:lnTo>
                    <a:pt x="387350" y="1862582"/>
                  </a:lnTo>
                  <a:cubicBezTo>
                    <a:pt x="173609" y="1862709"/>
                    <a:pt x="0" y="1691513"/>
                    <a:pt x="0" y="1479931"/>
                  </a:cubicBezTo>
                  <a:lnTo>
                    <a:pt x="0" y="382651"/>
                  </a:lnTo>
                  <a:lnTo>
                    <a:pt x="16891" y="382651"/>
                  </a:lnTo>
                  <a:lnTo>
                    <a:pt x="0" y="382651"/>
                  </a:lnTo>
                  <a:moveTo>
                    <a:pt x="33909" y="382651"/>
                  </a:moveTo>
                  <a:lnTo>
                    <a:pt x="33909" y="1479931"/>
                  </a:lnTo>
                  <a:lnTo>
                    <a:pt x="16891" y="1479931"/>
                  </a:lnTo>
                  <a:lnTo>
                    <a:pt x="33909" y="1479931"/>
                  </a:lnTo>
                  <a:cubicBezTo>
                    <a:pt x="33909" y="1672463"/>
                    <a:pt x="191897" y="1828800"/>
                    <a:pt x="387350" y="1828800"/>
                  </a:cubicBezTo>
                  <a:lnTo>
                    <a:pt x="5742432" y="1828800"/>
                  </a:lnTo>
                  <a:cubicBezTo>
                    <a:pt x="5937885" y="1828800"/>
                    <a:pt x="6096000" y="1672463"/>
                    <a:pt x="6096000" y="1479931"/>
                  </a:cubicBezTo>
                  <a:lnTo>
                    <a:pt x="6096000" y="382651"/>
                  </a:lnTo>
                  <a:cubicBezTo>
                    <a:pt x="6096000" y="190246"/>
                    <a:pt x="5937885" y="33782"/>
                    <a:pt x="5742432" y="33782"/>
                  </a:cubicBezTo>
                  <a:lnTo>
                    <a:pt x="387350" y="33782"/>
                  </a:lnTo>
                  <a:lnTo>
                    <a:pt x="387350" y="16891"/>
                  </a:lnTo>
                  <a:lnTo>
                    <a:pt x="387350" y="33909"/>
                  </a:lnTo>
                  <a:cubicBezTo>
                    <a:pt x="191897" y="33909"/>
                    <a:pt x="33909" y="190246"/>
                    <a:pt x="33909" y="382651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408171" y="4834884"/>
            <a:ext cx="4572000" cy="1371600"/>
            <a:chOff x="0" y="0"/>
            <a:chExt cx="6096000" cy="1828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096000" cy="1828800"/>
            </a:xfrm>
            <a:custGeom>
              <a:avLst/>
              <a:gdLst/>
              <a:ahLst/>
              <a:cxnLst/>
              <a:rect r="r" b="b" t="t" l="l"/>
              <a:pathLst>
                <a:path h="1828800" w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1828800"/>
                  </a:lnTo>
                  <a:lnTo>
                    <a:pt x="0" y="18288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4950" r="0" b="-1495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"/>
              <a:ext cx="6096000" cy="18383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00"/>
                </a:lnSpc>
              </a:pPr>
              <a:r>
                <a:rPr lang="en-US" b="true" sz="3000" spc="562">
                  <a:solidFill>
                    <a:srgbClr val="FFFFFF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PAUSA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6863586" y="4853934"/>
            <a:ext cx="4597403" cy="1397003"/>
            <a:chOff x="0" y="0"/>
            <a:chExt cx="6129871" cy="186267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16891" y="16891"/>
              <a:ext cx="6096000" cy="1828800"/>
            </a:xfrm>
            <a:custGeom>
              <a:avLst/>
              <a:gdLst/>
              <a:ahLst/>
              <a:cxnLst/>
              <a:rect r="r" b="b" t="t" l="l"/>
              <a:pathLst>
                <a:path h="1828800" w="6096000">
                  <a:moveTo>
                    <a:pt x="0" y="365760"/>
                  </a:moveTo>
                  <a:cubicBezTo>
                    <a:pt x="0" y="163703"/>
                    <a:pt x="165862" y="0"/>
                    <a:pt x="370459" y="0"/>
                  </a:cubicBezTo>
                  <a:lnTo>
                    <a:pt x="5725541" y="0"/>
                  </a:lnTo>
                  <a:cubicBezTo>
                    <a:pt x="5930138" y="0"/>
                    <a:pt x="6096000" y="163703"/>
                    <a:pt x="6096000" y="365760"/>
                  </a:cubicBezTo>
                  <a:lnTo>
                    <a:pt x="6096000" y="1463040"/>
                  </a:lnTo>
                  <a:cubicBezTo>
                    <a:pt x="6096000" y="1665097"/>
                    <a:pt x="5930138" y="1828800"/>
                    <a:pt x="5725541" y="1828800"/>
                  </a:cubicBezTo>
                  <a:lnTo>
                    <a:pt x="370459" y="1828800"/>
                  </a:lnTo>
                  <a:cubicBezTo>
                    <a:pt x="165862" y="1828800"/>
                    <a:pt x="0" y="1665097"/>
                    <a:pt x="0" y="1463040"/>
                  </a:cubicBezTo>
                  <a:close/>
                </a:path>
              </a:pathLst>
            </a:custGeom>
            <a:solidFill>
              <a:srgbClr val="F59E0B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129782" cy="1862582"/>
            </a:xfrm>
            <a:custGeom>
              <a:avLst/>
              <a:gdLst/>
              <a:ahLst/>
              <a:cxnLst/>
              <a:rect r="r" b="b" t="t" l="l"/>
              <a:pathLst>
                <a:path h="1862582" w="6129782">
                  <a:moveTo>
                    <a:pt x="0" y="382651"/>
                  </a:moveTo>
                  <a:cubicBezTo>
                    <a:pt x="0" y="171196"/>
                    <a:pt x="173609" y="0"/>
                    <a:pt x="387350" y="0"/>
                  </a:cubicBezTo>
                  <a:lnTo>
                    <a:pt x="5742432" y="0"/>
                  </a:lnTo>
                  <a:lnTo>
                    <a:pt x="5742432" y="16891"/>
                  </a:lnTo>
                  <a:lnTo>
                    <a:pt x="5742432" y="0"/>
                  </a:lnTo>
                  <a:cubicBezTo>
                    <a:pt x="5956173" y="0"/>
                    <a:pt x="6129782" y="171196"/>
                    <a:pt x="6129782" y="382651"/>
                  </a:cubicBezTo>
                  <a:lnTo>
                    <a:pt x="6112891" y="382651"/>
                  </a:lnTo>
                  <a:lnTo>
                    <a:pt x="6129782" y="382651"/>
                  </a:lnTo>
                  <a:lnTo>
                    <a:pt x="6129782" y="1479931"/>
                  </a:lnTo>
                  <a:lnTo>
                    <a:pt x="6112891" y="1479931"/>
                  </a:lnTo>
                  <a:lnTo>
                    <a:pt x="6129782" y="1479931"/>
                  </a:lnTo>
                  <a:cubicBezTo>
                    <a:pt x="6129782" y="1691513"/>
                    <a:pt x="5956173" y="1862582"/>
                    <a:pt x="5742432" y="1862582"/>
                  </a:cubicBezTo>
                  <a:lnTo>
                    <a:pt x="5742432" y="1845691"/>
                  </a:lnTo>
                  <a:lnTo>
                    <a:pt x="5742432" y="1862582"/>
                  </a:lnTo>
                  <a:lnTo>
                    <a:pt x="387350" y="1862582"/>
                  </a:lnTo>
                  <a:lnTo>
                    <a:pt x="387350" y="1845691"/>
                  </a:lnTo>
                  <a:lnTo>
                    <a:pt x="387350" y="1862582"/>
                  </a:lnTo>
                  <a:cubicBezTo>
                    <a:pt x="173609" y="1862709"/>
                    <a:pt x="0" y="1691513"/>
                    <a:pt x="0" y="1479931"/>
                  </a:cubicBezTo>
                  <a:lnTo>
                    <a:pt x="0" y="382651"/>
                  </a:lnTo>
                  <a:lnTo>
                    <a:pt x="16891" y="382651"/>
                  </a:lnTo>
                  <a:lnTo>
                    <a:pt x="0" y="382651"/>
                  </a:lnTo>
                  <a:moveTo>
                    <a:pt x="33909" y="382651"/>
                  </a:moveTo>
                  <a:lnTo>
                    <a:pt x="33909" y="1479931"/>
                  </a:lnTo>
                  <a:lnTo>
                    <a:pt x="16891" y="1479931"/>
                  </a:lnTo>
                  <a:lnTo>
                    <a:pt x="33909" y="1479931"/>
                  </a:lnTo>
                  <a:cubicBezTo>
                    <a:pt x="33909" y="1672463"/>
                    <a:pt x="191897" y="1828800"/>
                    <a:pt x="387350" y="1828800"/>
                  </a:cubicBezTo>
                  <a:lnTo>
                    <a:pt x="5742432" y="1828800"/>
                  </a:lnTo>
                  <a:cubicBezTo>
                    <a:pt x="5937885" y="1828800"/>
                    <a:pt x="6096000" y="1672463"/>
                    <a:pt x="6096000" y="1479931"/>
                  </a:cubicBezTo>
                  <a:lnTo>
                    <a:pt x="6096000" y="382651"/>
                  </a:lnTo>
                  <a:cubicBezTo>
                    <a:pt x="6096000" y="190246"/>
                    <a:pt x="5937885" y="33782"/>
                    <a:pt x="5742432" y="33782"/>
                  </a:cubicBezTo>
                  <a:lnTo>
                    <a:pt x="387350" y="33782"/>
                  </a:lnTo>
                  <a:lnTo>
                    <a:pt x="387350" y="16891"/>
                  </a:lnTo>
                  <a:lnTo>
                    <a:pt x="387350" y="33909"/>
                  </a:lnTo>
                  <a:cubicBezTo>
                    <a:pt x="191897" y="33909"/>
                    <a:pt x="33909" y="190246"/>
                    <a:pt x="33909" y="382651"/>
                  </a:cubicBezTo>
                  <a:close/>
                </a:path>
              </a:pathLst>
            </a:custGeom>
            <a:solidFill>
              <a:srgbClr val="F59E0B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6888990" y="4834884"/>
            <a:ext cx="4572000" cy="1371600"/>
            <a:chOff x="0" y="0"/>
            <a:chExt cx="6096000" cy="1828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096000" cy="1828800"/>
            </a:xfrm>
            <a:custGeom>
              <a:avLst/>
              <a:gdLst/>
              <a:ahLst/>
              <a:cxnLst/>
              <a:rect r="r" b="b" t="t" l="l"/>
              <a:pathLst>
                <a:path h="1828800" w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1828800"/>
                  </a:lnTo>
                  <a:lnTo>
                    <a:pt x="0" y="18288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4950" r="0" b="-1495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9525"/>
              <a:ext cx="6096000" cy="18383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00"/>
                </a:lnSpc>
              </a:pPr>
              <a:r>
                <a:rPr lang="en-US" b="true" sz="3000" spc="562">
                  <a:solidFill>
                    <a:srgbClr val="FFFFFF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REFLEXIÓN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2349986" y="4853934"/>
            <a:ext cx="4597403" cy="1397003"/>
            <a:chOff x="0" y="0"/>
            <a:chExt cx="6129871" cy="186267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16891" y="16891"/>
              <a:ext cx="6096000" cy="1828800"/>
            </a:xfrm>
            <a:custGeom>
              <a:avLst/>
              <a:gdLst/>
              <a:ahLst/>
              <a:cxnLst/>
              <a:rect r="r" b="b" t="t" l="l"/>
              <a:pathLst>
                <a:path h="1828800" w="6096000">
                  <a:moveTo>
                    <a:pt x="0" y="365760"/>
                  </a:moveTo>
                  <a:cubicBezTo>
                    <a:pt x="0" y="163703"/>
                    <a:pt x="165862" y="0"/>
                    <a:pt x="370459" y="0"/>
                  </a:cubicBezTo>
                  <a:lnTo>
                    <a:pt x="5725541" y="0"/>
                  </a:lnTo>
                  <a:cubicBezTo>
                    <a:pt x="5930138" y="0"/>
                    <a:pt x="6096000" y="163703"/>
                    <a:pt x="6096000" y="365760"/>
                  </a:cubicBezTo>
                  <a:lnTo>
                    <a:pt x="6096000" y="1463040"/>
                  </a:lnTo>
                  <a:cubicBezTo>
                    <a:pt x="6096000" y="1665097"/>
                    <a:pt x="5930138" y="1828800"/>
                    <a:pt x="5725541" y="1828800"/>
                  </a:cubicBezTo>
                  <a:lnTo>
                    <a:pt x="370459" y="1828800"/>
                  </a:lnTo>
                  <a:cubicBezTo>
                    <a:pt x="165862" y="1828800"/>
                    <a:pt x="0" y="1665097"/>
                    <a:pt x="0" y="1463040"/>
                  </a:cubicBezTo>
                  <a:close/>
                </a:path>
              </a:pathLst>
            </a:custGeom>
            <a:solidFill>
              <a:srgbClr val="A855F7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129782" cy="1862582"/>
            </a:xfrm>
            <a:custGeom>
              <a:avLst/>
              <a:gdLst/>
              <a:ahLst/>
              <a:cxnLst/>
              <a:rect r="r" b="b" t="t" l="l"/>
              <a:pathLst>
                <a:path h="1862582" w="6129782">
                  <a:moveTo>
                    <a:pt x="0" y="382651"/>
                  </a:moveTo>
                  <a:cubicBezTo>
                    <a:pt x="0" y="171196"/>
                    <a:pt x="173609" y="0"/>
                    <a:pt x="387350" y="0"/>
                  </a:cubicBezTo>
                  <a:lnTo>
                    <a:pt x="5742432" y="0"/>
                  </a:lnTo>
                  <a:lnTo>
                    <a:pt x="5742432" y="16891"/>
                  </a:lnTo>
                  <a:lnTo>
                    <a:pt x="5742432" y="0"/>
                  </a:lnTo>
                  <a:cubicBezTo>
                    <a:pt x="5956173" y="0"/>
                    <a:pt x="6129782" y="171196"/>
                    <a:pt x="6129782" y="382651"/>
                  </a:cubicBezTo>
                  <a:lnTo>
                    <a:pt x="6112891" y="382651"/>
                  </a:lnTo>
                  <a:lnTo>
                    <a:pt x="6129782" y="382651"/>
                  </a:lnTo>
                  <a:lnTo>
                    <a:pt x="6129782" y="1479931"/>
                  </a:lnTo>
                  <a:lnTo>
                    <a:pt x="6112891" y="1479931"/>
                  </a:lnTo>
                  <a:lnTo>
                    <a:pt x="6129782" y="1479931"/>
                  </a:lnTo>
                  <a:cubicBezTo>
                    <a:pt x="6129782" y="1691513"/>
                    <a:pt x="5956173" y="1862582"/>
                    <a:pt x="5742432" y="1862582"/>
                  </a:cubicBezTo>
                  <a:lnTo>
                    <a:pt x="5742432" y="1845691"/>
                  </a:lnTo>
                  <a:lnTo>
                    <a:pt x="5742432" y="1862582"/>
                  </a:lnTo>
                  <a:lnTo>
                    <a:pt x="387350" y="1862582"/>
                  </a:lnTo>
                  <a:lnTo>
                    <a:pt x="387350" y="1845691"/>
                  </a:lnTo>
                  <a:lnTo>
                    <a:pt x="387350" y="1862582"/>
                  </a:lnTo>
                  <a:cubicBezTo>
                    <a:pt x="173609" y="1862709"/>
                    <a:pt x="0" y="1691513"/>
                    <a:pt x="0" y="1479931"/>
                  </a:cubicBezTo>
                  <a:lnTo>
                    <a:pt x="0" y="382651"/>
                  </a:lnTo>
                  <a:lnTo>
                    <a:pt x="16891" y="382651"/>
                  </a:lnTo>
                  <a:lnTo>
                    <a:pt x="0" y="382651"/>
                  </a:lnTo>
                  <a:moveTo>
                    <a:pt x="33909" y="382651"/>
                  </a:moveTo>
                  <a:lnTo>
                    <a:pt x="33909" y="1479931"/>
                  </a:lnTo>
                  <a:lnTo>
                    <a:pt x="16891" y="1479931"/>
                  </a:lnTo>
                  <a:lnTo>
                    <a:pt x="33909" y="1479931"/>
                  </a:lnTo>
                  <a:cubicBezTo>
                    <a:pt x="33909" y="1672463"/>
                    <a:pt x="191897" y="1828800"/>
                    <a:pt x="387350" y="1828800"/>
                  </a:cubicBezTo>
                  <a:lnTo>
                    <a:pt x="5742432" y="1828800"/>
                  </a:lnTo>
                  <a:cubicBezTo>
                    <a:pt x="5937885" y="1828800"/>
                    <a:pt x="6096000" y="1672463"/>
                    <a:pt x="6096000" y="1479931"/>
                  </a:cubicBezTo>
                  <a:lnTo>
                    <a:pt x="6096000" y="382651"/>
                  </a:lnTo>
                  <a:cubicBezTo>
                    <a:pt x="6096000" y="190246"/>
                    <a:pt x="5937885" y="33782"/>
                    <a:pt x="5742432" y="33782"/>
                  </a:cubicBezTo>
                  <a:lnTo>
                    <a:pt x="387350" y="33782"/>
                  </a:lnTo>
                  <a:lnTo>
                    <a:pt x="387350" y="16891"/>
                  </a:lnTo>
                  <a:lnTo>
                    <a:pt x="387350" y="33909"/>
                  </a:lnTo>
                  <a:cubicBezTo>
                    <a:pt x="191897" y="33909"/>
                    <a:pt x="33909" y="190246"/>
                    <a:pt x="33909" y="382651"/>
                  </a:cubicBezTo>
                  <a:close/>
                </a:path>
              </a:pathLst>
            </a:custGeom>
            <a:solidFill>
              <a:srgbClr val="A855F7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2362683" y="4834884"/>
            <a:ext cx="4572000" cy="1371600"/>
            <a:chOff x="0" y="0"/>
            <a:chExt cx="6096000" cy="1828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096000" cy="1828800"/>
            </a:xfrm>
            <a:custGeom>
              <a:avLst/>
              <a:gdLst/>
              <a:ahLst/>
              <a:cxnLst/>
              <a:rect r="r" b="b" t="t" l="l"/>
              <a:pathLst>
                <a:path h="1828800" w="6096000">
                  <a:moveTo>
                    <a:pt x="0" y="0"/>
                  </a:moveTo>
                  <a:lnTo>
                    <a:pt x="6096000" y="0"/>
                  </a:lnTo>
                  <a:lnTo>
                    <a:pt x="6096000" y="1828800"/>
                  </a:lnTo>
                  <a:lnTo>
                    <a:pt x="0" y="18288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4950" r="0" b="-1495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9525"/>
              <a:ext cx="6096000" cy="18383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00"/>
                </a:lnSpc>
              </a:pPr>
              <a:r>
                <a:rPr lang="en-US" b="true" sz="3000" spc="562">
                  <a:solidFill>
                    <a:srgbClr val="FFFFFF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PROPÓSITO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914400" y="6995097"/>
            <a:ext cx="16459200" cy="1645920"/>
            <a:chOff x="0" y="0"/>
            <a:chExt cx="21945600" cy="219456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21945600" cy="2194560"/>
            </a:xfrm>
            <a:custGeom>
              <a:avLst/>
              <a:gdLst/>
              <a:ahLst/>
              <a:cxnLst/>
              <a:rect r="r" b="b" t="t" l="l"/>
              <a:pathLst>
                <a:path h="2194560" w="21945600">
                  <a:moveTo>
                    <a:pt x="0" y="0"/>
                  </a:moveTo>
                  <a:lnTo>
                    <a:pt x="21945600" y="0"/>
                  </a:lnTo>
                  <a:lnTo>
                    <a:pt x="21945600" y="2194560"/>
                  </a:lnTo>
                  <a:lnTo>
                    <a:pt x="0" y="219456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44850" r="0" b="-144850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>
              <a:off x="0" y="0"/>
              <a:ext cx="21945600" cy="219456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599"/>
                </a:lnSpc>
              </a:pPr>
              <a:r>
                <a:rPr lang="en-US" b="true" sz="2999" i="true">
                  <a:solidFill>
                    <a:srgbClr val="F59E0B"/>
                  </a:solidFill>
                  <a:latin typeface="Aileron Bold Italics"/>
                  <a:ea typeface="Aileron Bold Italics"/>
                  <a:cs typeface="Aileron Bold Italics"/>
                  <a:sym typeface="Aileron Bold Italics"/>
                </a:rPr>
                <a:t>"Tu propósito no se pierde en la prisa…</a:t>
              </a:r>
            </a:p>
            <a:p>
              <a:pPr algn="ctr">
                <a:lnSpc>
                  <a:spcPts val="3600"/>
                </a:lnSpc>
              </a:pPr>
              <a:r>
                <a:rPr lang="en-US" b="true" sz="3000" i="true">
                  <a:solidFill>
                    <a:srgbClr val="F59E0B"/>
                  </a:solidFill>
                  <a:latin typeface="Aileron Bold Italics"/>
                  <a:ea typeface="Aileron Bold Italics"/>
                  <a:cs typeface="Aileron Bold Italics"/>
                  <a:sym typeface="Aileron Bold Italics"/>
                </a:rPr>
                <a:t> te espera en la pausa".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6053328" y="661175"/>
            <a:ext cx="6217920" cy="735050"/>
            <a:chOff x="0" y="0"/>
            <a:chExt cx="1637641" cy="193593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637642" cy="193593"/>
            </a:xfrm>
            <a:custGeom>
              <a:avLst/>
              <a:gdLst/>
              <a:ahLst/>
              <a:cxnLst/>
              <a:rect r="r" b="b" t="t" l="l"/>
              <a:pathLst>
                <a:path h="193593" w="1637642">
                  <a:moveTo>
                    <a:pt x="63500" y="0"/>
                  </a:moveTo>
                  <a:lnTo>
                    <a:pt x="1574142" y="0"/>
                  </a:lnTo>
                  <a:cubicBezTo>
                    <a:pt x="1609212" y="0"/>
                    <a:pt x="1637642" y="28430"/>
                    <a:pt x="1637642" y="63500"/>
                  </a:cubicBezTo>
                  <a:lnTo>
                    <a:pt x="1637642" y="130093"/>
                  </a:lnTo>
                  <a:cubicBezTo>
                    <a:pt x="1637642" y="146935"/>
                    <a:pt x="1630951" y="163086"/>
                    <a:pt x="1619043" y="174995"/>
                  </a:cubicBezTo>
                  <a:cubicBezTo>
                    <a:pt x="1607134" y="186903"/>
                    <a:pt x="1590983" y="193593"/>
                    <a:pt x="1574142" y="193593"/>
                  </a:cubicBezTo>
                  <a:lnTo>
                    <a:pt x="63500" y="193593"/>
                  </a:lnTo>
                  <a:cubicBezTo>
                    <a:pt x="28430" y="193593"/>
                    <a:pt x="0" y="165163"/>
                    <a:pt x="0" y="130093"/>
                  </a:cubicBezTo>
                  <a:lnTo>
                    <a:pt x="0" y="63500"/>
                  </a:lnTo>
                  <a:cubicBezTo>
                    <a:pt x="0" y="28430"/>
                    <a:pt x="28430" y="0"/>
                    <a:pt x="63500" y="0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19050"/>
              <a:ext cx="1637641" cy="2126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7854807" y="688579"/>
            <a:ext cx="2614963" cy="707646"/>
            <a:chOff x="0" y="0"/>
            <a:chExt cx="3486617" cy="943527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3486617" cy="943527"/>
            </a:xfrm>
            <a:custGeom>
              <a:avLst/>
              <a:gdLst/>
              <a:ahLst/>
              <a:cxnLst/>
              <a:rect r="r" b="b" t="t" l="l"/>
              <a:pathLst>
                <a:path h="943527" w="3486617">
                  <a:moveTo>
                    <a:pt x="0" y="0"/>
                  </a:moveTo>
                  <a:lnTo>
                    <a:pt x="3486617" y="0"/>
                  </a:lnTo>
                  <a:lnTo>
                    <a:pt x="3486617" y="943527"/>
                  </a:lnTo>
                  <a:lnTo>
                    <a:pt x="0" y="943527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1609" r="-39871" b="-49814"/>
              </a:stretch>
            </a:blip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19050"/>
              <a:ext cx="3486617" cy="96257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UN MENSAJE PARA TI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B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755897" y="-1841497"/>
            <a:ext cx="10998203" cy="10998203"/>
            <a:chOff x="0" y="0"/>
            <a:chExt cx="14664271" cy="146642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14630399" cy="14630401"/>
            </a:xfrm>
            <a:custGeom>
              <a:avLst/>
              <a:gdLst/>
              <a:ahLst/>
              <a:cxnLst/>
              <a:rect r="r" b="b" t="t" l="l"/>
              <a:pathLst>
                <a:path h="14630401" w="14630399">
                  <a:moveTo>
                    <a:pt x="0" y="7315200"/>
                  </a:moveTo>
                  <a:cubicBezTo>
                    <a:pt x="0" y="3275076"/>
                    <a:pt x="3275076" y="0"/>
                    <a:pt x="7315200" y="0"/>
                  </a:cubicBezTo>
                  <a:cubicBezTo>
                    <a:pt x="11355324" y="0"/>
                    <a:pt x="14630399" y="3275076"/>
                    <a:pt x="14630399" y="7315200"/>
                  </a:cubicBezTo>
                  <a:cubicBezTo>
                    <a:pt x="14630399" y="11355324"/>
                    <a:pt x="11355324" y="14630401"/>
                    <a:pt x="7315200" y="14630401"/>
                  </a:cubicBezTo>
                  <a:cubicBezTo>
                    <a:pt x="3275076" y="14630401"/>
                    <a:pt x="0" y="11355324"/>
                    <a:pt x="0" y="7315200"/>
                  </a:cubicBezTo>
                  <a:close/>
                </a:path>
              </a:pathLst>
            </a:custGeom>
            <a:solidFill>
              <a:srgbClr val="6B21A8">
                <a:alpha val="12157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664182" cy="14664182"/>
            </a:xfrm>
            <a:custGeom>
              <a:avLst/>
              <a:gdLst/>
              <a:ahLst/>
              <a:cxnLst/>
              <a:rect r="r" b="b" t="t" l="l"/>
              <a:pathLst>
                <a:path h="14664182" w="14664182">
                  <a:moveTo>
                    <a:pt x="0" y="7332091"/>
                  </a:moveTo>
                  <a:cubicBezTo>
                    <a:pt x="0" y="3282696"/>
                    <a:pt x="3282696" y="0"/>
                    <a:pt x="7332091" y="0"/>
                  </a:cubicBezTo>
                  <a:lnTo>
                    <a:pt x="7332091" y="16891"/>
                  </a:lnTo>
                  <a:lnTo>
                    <a:pt x="7332091" y="0"/>
                  </a:lnTo>
                  <a:cubicBezTo>
                    <a:pt x="11381487" y="0"/>
                    <a:pt x="14664182" y="3282696"/>
                    <a:pt x="14664182" y="7332091"/>
                  </a:cubicBezTo>
                  <a:lnTo>
                    <a:pt x="14647292" y="7332091"/>
                  </a:lnTo>
                  <a:lnTo>
                    <a:pt x="14664182" y="7332091"/>
                  </a:lnTo>
                  <a:cubicBezTo>
                    <a:pt x="14664182" y="11381487"/>
                    <a:pt x="11381487" y="14664182"/>
                    <a:pt x="7332091" y="14664182"/>
                  </a:cubicBezTo>
                  <a:lnTo>
                    <a:pt x="7332091" y="14647292"/>
                  </a:lnTo>
                  <a:lnTo>
                    <a:pt x="7332091" y="14664182"/>
                  </a:lnTo>
                  <a:cubicBezTo>
                    <a:pt x="3282696" y="14664310"/>
                    <a:pt x="0" y="11381613"/>
                    <a:pt x="0" y="7332091"/>
                  </a:cubicBezTo>
                  <a:lnTo>
                    <a:pt x="16891" y="7332091"/>
                  </a:lnTo>
                  <a:lnTo>
                    <a:pt x="31115" y="7341235"/>
                  </a:lnTo>
                  <a:cubicBezTo>
                    <a:pt x="27051" y="7347585"/>
                    <a:pt x="19304" y="7350379"/>
                    <a:pt x="12065" y="7348348"/>
                  </a:cubicBezTo>
                  <a:cubicBezTo>
                    <a:pt x="4826" y="7346315"/>
                    <a:pt x="0" y="7339584"/>
                    <a:pt x="0" y="7332091"/>
                  </a:cubicBezTo>
                  <a:moveTo>
                    <a:pt x="33909" y="7332091"/>
                  </a:moveTo>
                  <a:lnTo>
                    <a:pt x="16891" y="7332091"/>
                  </a:lnTo>
                  <a:lnTo>
                    <a:pt x="2667" y="7322948"/>
                  </a:lnTo>
                  <a:cubicBezTo>
                    <a:pt x="6731" y="7316598"/>
                    <a:pt x="14478" y="7313803"/>
                    <a:pt x="21717" y="7315835"/>
                  </a:cubicBezTo>
                  <a:cubicBezTo>
                    <a:pt x="28956" y="7317867"/>
                    <a:pt x="33909" y="7324598"/>
                    <a:pt x="33909" y="7332091"/>
                  </a:cubicBezTo>
                  <a:cubicBezTo>
                    <a:pt x="33909" y="11362817"/>
                    <a:pt x="3301365" y="14630400"/>
                    <a:pt x="7332091" y="14630400"/>
                  </a:cubicBezTo>
                  <a:cubicBezTo>
                    <a:pt x="11362817" y="14630400"/>
                    <a:pt x="14630400" y="11362817"/>
                    <a:pt x="14630400" y="7332091"/>
                  </a:cubicBezTo>
                  <a:cubicBezTo>
                    <a:pt x="14630400" y="3301365"/>
                    <a:pt x="11362817" y="33909"/>
                    <a:pt x="7332091" y="33909"/>
                  </a:cubicBezTo>
                  <a:lnTo>
                    <a:pt x="7332091" y="16891"/>
                  </a:lnTo>
                  <a:lnTo>
                    <a:pt x="7332091" y="33909"/>
                  </a:lnTo>
                  <a:cubicBezTo>
                    <a:pt x="3301365" y="33909"/>
                    <a:pt x="33909" y="3301365"/>
                    <a:pt x="33909" y="7332091"/>
                  </a:cubicBezTo>
                  <a:close/>
                </a:path>
              </a:pathLst>
            </a:custGeom>
            <a:solidFill>
              <a:srgbClr val="6B21A8">
                <a:alpha val="12157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960103" y="4559303"/>
            <a:ext cx="9169403" cy="9169403"/>
            <a:chOff x="0" y="0"/>
            <a:chExt cx="12225871" cy="122258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6891"/>
              <a:ext cx="12192000" cy="12192000"/>
            </a:xfrm>
            <a:custGeom>
              <a:avLst/>
              <a:gdLst/>
              <a:ahLst/>
              <a:cxnLst/>
              <a:rect r="r" b="b" t="t" l="l"/>
              <a:pathLst>
                <a:path h="12192000" w="12192000">
                  <a:moveTo>
                    <a:pt x="0" y="6096000"/>
                  </a:moveTo>
                  <a:cubicBezTo>
                    <a:pt x="0" y="2729230"/>
                    <a:pt x="2729230" y="0"/>
                    <a:pt x="6096000" y="0"/>
                  </a:cubicBezTo>
                  <a:cubicBezTo>
                    <a:pt x="9462770" y="0"/>
                    <a:pt x="12192000" y="2729230"/>
                    <a:pt x="12192000" y="6096000"/>
                  </a:cubicBezTo>
                  <a:cubicBezTo>
                    <a:pt x="12192000" y="9462770"/>
                    <a:pt x="9462770" y="12192000"/>
                    <a:pt x="6096000" y="12192000"/>
                  </a:cubicBezTo>
                  <a:cubicBezTo>
                    <a:pt x="2729230" y="12192000"/>
                    <a:pt x="0" y="9462770"/>
                    <a:pt x="0" y="6096000"/>
                  </a:cubicBezTo>
                  <a:close/>
                </a:path>
              </a:pathLst>
            </a:custGeom>
            <a:solidFill>
              <a:srgbClr val="EC4899">
                <a:alpha val="3922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225909" cy="12225782"/>
            </a:xfrm>
            <a:custGeom>
              <a:avLst/>
              <a:gdLst/>
              <a:ahLst/>
              <a:cxnLst/>
              <a:rect r="r" b="b" t="t" l="l"/>
              <a:pathLst>
                <a:path h="12225782" w="12225909">
                  <a:moveTo>
                    <a:pt x="0" y="6112891"/>
                  </a:moveTo>
                  <a:cubicBezTo>
                    <a:pt x="0" y="2736850"/>
                    <a:pt x="2736850" y="0"/>
                    <a:pt x="6112891" y="0"/>
                  </a:cubicBezTo>
                  <a:lnTo>
                    <a:pt x="6112891" y="16891"/>
                  </a:lnTo>
                  <a:lnTo>
                    <a:pt x="6112891" y="0"/>
                  </a:lnTo>
                  <a:cubicBezTo>
                    <a:pt x="9489059" y="0"/>
                    <a:pt x="12225909" y="2736850"/>
                    <a:pt x="12225909" y="6112891"/>
                  </a:cubicBezTo>
                  <a:cubicBezTo>
                    <a:pt x="12225909" y="9488932"/>
                    <a:pt x="9489059" y="12225782"/>
                    <a:pt x="6113018" y="12225782"/>
                  </a:cubicBezTo>
                  <a:lnTo>
                    <a:pt x="6113018" y="12208890"/>
                  </a:lnTo>
                  <a:lnTo>
                    <a:pt x="6113018" y="12225782"/>
                  </a:lnTo>
                  <a:cubicBezTo>
                    <a:pt x="2736850" y="12225909"/>
                    <a:pt x="0" y="9489059"/>
                    <a:pt x="0" y="6112891"/>
                  </a:cubicBezTo>
                  <a:lnTo>
                    <a:pt x="16891" y="6112891"/>
                  </a:lnTo>
                  <a:lnTo>
                    <a:pt x="31115" y="6122035"/>
                  </a:lnTo>
                  <a:cubicBezTo>
                    <a:pt x="27051" y="6128385"/>
                    <a:pt x="19304" y="6131179"/>
                    <a:pt x="12065" y="6129147"/>
                  </a:cubicBezTo>
                  <a:cubicBezTo>
                    <a:pt x="4826" y="6127115"/>
                    <a:pt x="0" y="6120384"/>
                    <a:pt x="0" y="6112891"/>
                  </a:cubicBezTo>
                  <a:moveTo>
                    <a:pt x="33909" y="6112891"/>
                  </a:moveTo>
                  <a:lnTo>
                    <a:pt x="16891" y="6112891"/>
                  </a:lnTo>
                  <a:lnTo>
                    <a:pt x="2667" y="6103747"/>
                  </a:lnTo>
                  <a:cubicBezTo>
                    <a:pt x="6731" y="6097397"/>
                    <a:pt x="14478" y="6094603"/>
                    <a:pt x="21717" y="6096635"/>
                  </a:cubicBezTo>
                  <a:cubicBezTo>
                    <a:pt x="28956" y="6098667"/>
                    <a:pt x="33909" y="6105398"/>
                    <a:pt x="33909" y="6112891"/>
                  </a:cubicBezTo>
                  <a:cubicBezTo>
                    <a:pt x="33909" y="9470263"/>
                    <a:pt x="2755519" y="12192000"/>
                    <a:pt x="6112891" y="12192000"/>
                  </a:cubicBezTo>
                  <a:cubicBezTo>
                    <a:pt x="9470263" y="12192000"/>
                    <a:pt x="12192000" y="9470263"/>
                    <a:pt x="12192000" y="6112891"/>
                  </a:cubicBezTo>
                  <a:lnTo>
                    <a:pt x="12208891" y="6112891"/>
                  </a:lnTo>
                  <a:lnTo>
                    <a:pt x="12192000" y="6112891"/>
                  </a:lnTo>
                  <a:cubicBezTo>
                    <a:pt x="12192000" y="2755519"/>
                    <a:pt x="9470263" y="33909"/>
                    <a:pt x="6112891" y="33909"/>
                  </a:cubicBezTo>
                  <a:lnTo>
                    <a:pt x="6112891" y="16891"/>
                  </a:lnTo>
                  <a:lnTo>
                    <a:pt x="6112891" y="33909"/>
                  </a:lnTo>
                  <a:cubicBezTo>
                    <a:pt x="2755519" y="33909"/>
                    <a:pt x="33909" y="2755519"/>
                    <a:pt x="33909" y="6112891"/>
                  </a:cubicBezTo>
                  <a:close/>
                </a:path>
              </a:pathLst>
            </a:custGeom>
            <a:solidFill>
              <a:srgbClr val="EC4899">
                <a:alpha val="3922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5473703" y="2730503"/>
            <a:ext cx="7340603" cy="7340603"/>
            <a:chOff x="0" y="0"/>
            <a:chExt cx="9787471" cy="978747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6891" y="16891"/>
              <a:ext cx="9753600" cy="9753600"/>
            </a:xfrm>
            <a:custGeom>
              <a:avLst/>
              <a:gdLst/>
              <a:ahLst/>
              <a:cxnLst/>
              <a:rect r="r" b="b" t="t" l="l"/>
              <a:pathLst>
                <a:path h="9753600" w="9753600">
                  <a:moveTo>
                    <a:pt x="0" y="4876800"/>
                  </a:moveTo>
                  <a:cubicBezTo>
                    <a:pt x="0" y="2183384"/>
                    <a:pt x="2183384" y="0"/>
                    <a:pt x="4876800" y="0"/>
                  </a:cubicBezTo>
                  <a:cubicBezTo>
                    <a:pt x="7570216" y="0"/>
                    <a:pt x="9753600" y="2183384"/>
                    <a:pt x="9753600" y="4876800"/>
                  </a:cubicBezTo>
                  <a:cubicBezTo>
                    <a:pt x="9753600" y="7570216"/>
                    <a:pt x="7570216" y="9753600"/>
                    <a:pt x="4876800" y="9753600"/>
                  </a:cubicBezTo>
                  <a:cubicBezTo>
                    <a:pt x="2183384" y="9753600"/>
                    <a:pt x="0" y="7570216"/>
                    <a:pt x="0" y="4876800"/>
                  </a:cubicBezTo>
                  <a:close/>
                </a:path>
              </a:pathLst>
            </a:custGeom>
            <a:solidFill>
              <a:srgbClr val="A855F7">
                <a:alpha val="1961"/>
              </a:srgbClr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787509" cy="9787382"/>
            </a:xfrm>
            <a:custGeom>
              <a:avLst/>
              <a:gdLst/>
              <a:ahLst/>
              <a:cxnLst/>
              <a:rect r="r" b="b" t="t" l="l"/>
              <a:pathLst>
                <a:path h="9787382" w="9787509">
                  <a:moveTo>
                    <a:pt x="0" y="4893691"/>
                  </a:moveTo>
                  <a:cubicBezTo>
                    <a:pt x="0" y="2191004"/>
                    <a:pt x="2191004" y="0"/>
                    <a:pt x="4893691" y="0"/>
                  </a:cubicBezTo>
                  <a:lnTo>
                    <a:pt x="4893691" y="16891"/>
                  </a:lnTo>
                  <a:lnTo>
                    <a:pt x="4893691" y="0"/>
                  </a:lnTo>
                  <a:cubicBezTo>
                    <a:pt x="7596505" y="0"/>
                    <a:pt x="9787509" y="2191004"/>
                    <a:pt x="9787509" y="4893691"/>
                  </a:cubicBezTo>
                  <a:lnTo>
                    <a:pt x="9770618" y="4893691"/>
                  </a:lnTo>
                  <a:lnTo>
                    <a:pt x="9787509" y="4893691"/>
                  </a:lnTo>
                  <a:cubicBezTo>
                    <a:pt x="9787509" y="7596378"/>
                    <a:pt x="7596505" y="9787382"/>
                    <a:pt x="4893818" y="9787382"/>
                  </a:cubicBezTo>
                  <a:lnTo>
                    <a:pt x="4893818" y="9770490"/>
                  </a:lnTo>
                  <a:lnTo>
                    <a:pt x="4893818" y="9787382"/>
                  </a:lnTo>
                  <a:cubicBezTo>
                    <a:pt x="2191004" y="9787509"/>
                    <a:pt x="0" y="7596505"/>
                    <a:pt x="0" y="4893691"/>
                  </a:cubicBezTo>
                  <a:lnTo>
                    <a:pt x="16891" y="4893691"/>
                  </a:lnTo>
                  <a:lnTo>
                    <a:pt x="33909" y="4893691"/>
                  </a:lnTo>
                  <a:lnTo>
                    <a:pt x="16891" y="4893691"/>
                  </a:lnTo>
                  <a:lnTo>
                    <a:pt x="0" y="4893691"/>
                  </a:lnTo>
                  <a:moveTo>
                    <a:pt x="33909" y="4893691"/>
                  </a:moveTo>
                  <a:cubicBezTo>
                    <a:pt x="33909" y="4903089"/>
                    <a:pt x="26289" y="4910582"/>
                    <a:pt x="17018" y="4910582"/>
                  </a:cubicBezTo>
                  <a:cubicBezTo>
                    <a:pt x="7747" y="4910582"/>
                    <a:pt x="0" y="4903089"/>
                    <a:pt x="0" y="4893691"/>
                  </a:cubicBezTo>
                  <a:cubicBezTo>
                    <a:pt x="0" y="4884293"/>
                    <a:pt x="7620" y="4876800"/>
                    <a:pt x="16891" y="4876800"/>
                  </a:cubicBezTo>
                  <a:cubicBezTo>
                    <a:pt x="26162" y="4876800"/>
                    <a:pt x="33782" y="4884420"/>
                    <a:pt x="33782" y="4893691"/>
                  </a:cubicBezTo>
                  <a:cubicBezTo>
                    <a:pt x="33909" y="7577709"/>
                    <a:pt x="2209673" y="9753600"/>
                    <a:pt x="4893691" y="9753600"/>
                  </a:cubicBezTo>
                  <a:cubicBezTo>
                    <a:pt x="7577709" y="9753600"/>
                    <a:pt x="9753600" y="7577709"/>
                    <a:pt x="9753600" y="4893691"/>
                  </a:cubicBezTo>
                  <a:cubicBezTo>
                    <a:pt x="9753600" y="2209673"/>
                    <a:pt x="7577709" y="33909"/>
                    <a:pt x="4893691" y="33909"/>
                  </a:cubicBezTo>
                  <a:lnTo>
                    <a:pt x="4893691" y="16891"/>
                  </a:lnTo>
                  <a:lnTo>
                    <a:pt x="4893691" y="33909"/>
                  </a:lnTo>
                  <a:cubicBezTo>
                    <a:pt x="2209673" y="33909"/>
                    <a:pt x="33909" y="2209673"/>
                    <a:pt x="33909" y="4893691"/>
                  </a:cubicBezTo>
                  <a:close/>
                </a:path>
              </a:pathLst>
            </a:custGeom>
            <a:solidFill>
              <a:srgbClr val="A855F7">
                <a:alpha val="1961"/>
              </a:srgbClr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00100" y="365765"/>
            <a:ext cx="3657600" cy="3291840"/>
            <a:chOff x="0" y="0"/>
            <a:chExt cx="4876800" cy="43891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876800" cy="4389120"/>
            </a:xfrm>
            <a:custGeom>
              <a:avLst/>
              <a:gdLst/>
              <a:ahLst/>
              <a:cxnLst/>
              <a:rect r="r" b="b" t="t" l="l"/>
              <a:pathLst>
                <a:path h="4389120" w="4876800">
                  <a:moveTo>
                    <a:pt x="0" y="0"/>
                  </a:moveTo>
                  <a:lnTo>
                    <a:pt x="4876800" y="0"/>
                  </a:lnTo>
                  <a:lnTo>
                    <a:pt x="4876800" y="4389120"/>
                  </a:lnTo>
                  <a:lnTo>
                    <a:pt x="0" y="43891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65473" t="0" r="-65473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9525"/>
              <a:ext cx="4876800" cy="439864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6000"/>
                </a:lnSpc>
              </a:pPr>
              <a:r>
                <a:rPr lang="en-US" sz="30000" b="true">
                  <a:solidFill>
                    <a:srgbClr val="EC4899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“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763433" y="6141199"/>
            <a:ext cx="5511803" cy="135131"/>
            <a:chOff x="0" y="0"/>
            <a:chExt cx="7349071" cy="18017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6891" y="16891"/>
              <a:ext cx="7315200" cy="146304"/>
            </a:xfrm>
            <a:custGeom>
              <a:avLst/>
              <a:gdLst/>
              <a:ahLst/>
              <a:cxnLst/>
              <a:rect r="r" b="b" t="t" l="l"/>
              <a:pathLst>
                <a:path h="146304" w="7315200">
                  <a:moveTo>
                    <a:pt x="0" y="0"/>
                  </a:moveTo>
                  <a:lnTo>
                    <a:pt x="7315200" y="0"/>
                  </a:lnTo>
                  <a:lnTo>
                    <a:pt x="7315200" y="146304"/>
                  </a:lnTo>
                  <a:lnTo>
                    <a:pt x="0" y="146304"/>
                  </a:ln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348982" cy="180088"/>
            </a:xfrm>
            <a:custGeom>
              <a:avLst/>
              <a:gdLst/>
              <a:ahLst/>
              <a:cxnLst/>
              <a:rect r="r" b="b" t="t" l="l"/>
              <a:pathLst>
                <a:path h="180088" w="7348982">
                  <a:moveTo>
                    <a:pt x="16891" y="0"/>
                  </a:moveTo>
                  <a:lnTo>
                    <a:pt x="7332091" y="0"/>
                  </a:lnTo>
                  <a:cubicBezTo>
                    <a:pt x="7341489" y="0"/>
                    <a:pt x="7348982" y="7620"/>
                    <a:pt x="7348982" y="16891"/>
                  </a:cubicBezTo>
                  <a:lnTo>
                    <a:pt x="7348982" y="163195"/>
                  </a:lnTo>
                  <a:cubicBezTo>
                    <a:pt x="7348982" y="172593"/>
                    <a:pt x="7341362" y="180086"/>
                    <a:pt x="7332091" y="180086"/>
                  </a:cubicBezTo>
                  <a:lnTo>
                    <a:pt x="16891" y="180086"/>
                  </a:lnTo>
                  <a:cubicBezTo>
                    <a:pt x="7620" y="180213"/>
                    <a:pt x="0" y="172593"/>
                    <a:pt x="0" y="163195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63195"/>
                  </a:lnTo>
                  <a:lnTo>
                    <a:pt x="16891" y="163195"/>
                  </a:lnTo>
                  <a:lnTo>
                    <a:pt x="16891" y="146304"/>
                  </a:lnTo>
                  <a:lnTo>
                    <a:pt x="7332091" y="146304"/>
                  </a:lnTo>
                  <a:lnTo>
                    <a:pt x="7332091" y="163195"/>
                  </a:lnTo>
                  <a:lnTo>
                    <a:pt x="7315200" y="163195"/>
                  </a:lnTo>
                  <a:lnTo>
                    <a:pt x="7315200" y="16891"/>
                  </a:lnTo>
                  <a:lnTo>
                    <a:pt x="7332091" y="16891"/>
                  </a:lnTo>
                  <a:lnTo>
                    <a:pt x="73320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4580862" y="6943081"/>
            <a:ext cx="5876946" cy="914400"/>
            <a:chOff x="0" y="0"/>
            <a:chExt cx="7835928" cy="12192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7835928" cy="1219200"/>
            </a:xfrm>
            <a:custGeom>
              <a:avLst/>
              <a:gdLst/>
              <a:ahLst/>
              <a:cxnLst/>
              <a:rect r="r" b="b" t="t" l="l"/>
              <a:pathLst>
                <a:path h="1219200" w="7835928">
                  <a:moveTo>
                    <a:pt x="0" y="0"/>
                  </a:moveTo>
                  <a:lnTo>
                    <a:pt x="7835928" y="0"/>
                  </a:lnTo>
                  <a:lnTo>
                    <a:pt x="7835928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300730" r="-180063" b="-30073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9525"/>
              <a:ext cx="7835928" cy="122872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600"/>
                </a:lnSpc>
              </a:pPr>
              <a:r>
                <a:rPr lang="en-US" b="true" sz="3000" i="true">
                  <a:solidFill>
                    <a:srgbClr val="F59E0B"/>
                  </a:solidFill>
                  <a:latin typeface="Aileron Bold Italics"/>
                  <a:ea typeface="Aileron Bold Italics"/>
                  <a:cs typeface="Aileron Bold Italics"/>
                  <a:sym typeface="Aileron Bold Italics"/>
                </a:rPr>
                <a:t>Ángela Elena Olazarán Laureano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028700" y="2410469"/>
            <a:ext cx="12981270" cy="3067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b="true" sz="5000" i="true">
                <a:solidFill>
                  <a:srgbClr val="FFFFFF"/>
                </a:solidFill>
                <a:latin typeface="Georgia Pro Condensed Bold Italics"/>
                <a:ea typeface="Georgia Pro Condensed Bold Italics"/>
                <a:cs typeface="Georgia Pro Condensed Bold Italics"/>
                <a:sym typeface="Georgia Pro Condensed Bold Italics"/>
              </a:rPr>
              <a:t>Aunque caminemos hacia lugares distintos y luchemos por sueños diferentes, lo que nos une es la humanidad; y en ella todas podemos vernos reflejadas.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1482529" y="2176304"/>
            <a:ext cx="8204467" cy="8786712"/>
          </a:xfrm>
          <a:custGeom>
            <a:avLst/>
            <a:gdLst/>
            <a:ahLst/>
            <a:cxnLst/>
            <a:rect r="r" b="b" t="t" l="l"/>
            <a:pathLst>
              <a:path h="8786712" w="8204467">
                <a:moveTo>
                  <a:pt x="0" y="0"/>
                </a:moveTo>
                <a:lnTo>
                  <a:pt x="8204467" y="0"/>
                </a:lnTo>
                <a:lnTo>
                  <a:pt x="8204467" y="8786712"/>
                </a:lnTo>
                <a:lnTo>
                  <a:pt x="0" y="87867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0060" r="0" b="0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-10800000">
            <a:off x="9947504" y="6569660"/>
            <a:ext cx="3657600" cy="3291840"/>
            <a:chOff x="0" y="0"/>
            <a:chExt cx="4876800" cy="438912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876800" cy="4389120"/>
            </a:xfrm>
            <a:custGeom>
              <a:avLst/>
              <a:gdLst/>
              <a:ahLst/>
              <a:cxnLst/>
              <a:rect r="r" b="b" t="t" l="l"/>
              <a:pathLst>
                <a:path h="4389120" w="4876800">
                  <a:moveTo>
                    <a:pt x="0" y="0"/>
                  </a:moveTo>
                  <a:lnTo>
                    <a:pt x="4876800" y="0"/>
                  </a:lnTo>
                  <a:lnTo>
                    <a:pt x="4876800" y="4389120"/>
                  </a:lnTo>
                  <a:lnTo>
                    <a:pt x="0" y="43891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65473" t="0" r="-65473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9525"/>
              <a:ext cx="4876800" cy="439864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6000"/>
                </a:lnSpc>
              </a:pPr>
              <a:r>
                <a:rPr lang="en-US" sz="30000" b="true">
                  <a:solidFill>
                    <a:srgbClr val="EC4899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“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378880">
            <a:off x="-1728129" y="6417945"/>
            <a:ext cx="7565110" cy="5680710"/>
          </a:xfrm>
          <a:custGeom>
            <a:avLst/>
            <a:gdLst/>
            <a:ahLst/>
            <a:cxnLst/>
            <a:rect r="r" b="b" t="t" l="l"/>
            <a:pathLst>
              <a:path h="5680710" w="7565110">
                <a:moveTo>
                  <a:pt x="0" y="0"/>
                </a:moveTo>
                <a:lnTo>
                  <a:pt x="7565110" y="0"/>
                </a:lnTo>
                <a:lnTo>
                  <a:pt x="7565110" y="5680710"/>
                </a:lnTo>
                <a:lnTo>
                  <a:pt x="0" y="56807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2697" y="-12697"/>
            <a:ext cx="354587" cy="10312403"/>
            <a:chOff x="0" y="0"/>
            <a:chExt cx="472783" cy="1374987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16891" y="16891"/>
              <a:ext cx="438912" cy="13715999"/>
            </a:xfrm>
            <a:custGeom>
              <a:avLst/>
              <a:gdLst/>
              <a:ahLst/>
              <a:cxnLst/>
              <a:rect r="r" b="b" t="t" l="l"/>
              <a:pathLst>
                <a:path h="13715999" w="438912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72694" cy="13749782"/>
            </a:xfrm>
            <a:custGeom>
              <a:avLst/>
              <a:gdLst/>
              <a:ahLst/>
              <a:cxnLst/>
              <a:rect r="r" b="b" t="t" l="l"/>
              <a:pathLst>
                <a:path h="13749782" w="472694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822960" y="757793"/>
            <a:ext cx="4048763" cy="720347"/>
            <a:chOff x="0" y="0"/>
            <a:chExt cx="5398351" cy="96046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6891" y="16891"/>
              <a:ext cx="5364480" cy="926592"/>
            </a:xfrm>
            <a:custGeom>
              <a:avLst/>
              <a:gdLst/>
              <a:ahLst/>
              <a:cxnLst/>
              <a:rect r="r" b="b" t="t" l="l"/>
              <a:pathLst>
                <a:path h="926592" w="5364480">
                  <a:moveTo>
                    <a:pt x="0" y="438912"/>
                  </a:moveTo>
                  <a:cubicBezTo>
                    <a:pt x="0" y="196469"/>
                    <a:pt x="202438" y="0"/>
                    <a:pt x="452120" y="0"/>
                  </a:cubicBezTo>
                  <a:lnTo>
                    <a:pt x="4912360" y="0"/>
                  </a:lnTo>
                  <a:cubicBezTo>
                    <a:pt x="5162042" y="0"/>
                    <a:pt x="5364480" y="196469"/>
                    <a:pt x="5364480" y="438912"/>
                  </a:cubicBezTo>
                  <a:lnTo>
                    <a:pt x="5364480" y="487680"/>
                  </a:lnTo>
                  <a:cubicBezTo>
                    <a:pt x="5364480" y="730123"/>
                    <a:pt x="5162042" y="926592"/>
                    <a:pt x="4912360" y="926592"/>
                  </a:cubicBezTo>
                  <a:lnTo>
                    <a:pt x="452120" y="926592"/>
                  </a:lnTo>
                  <a:cubicBezTo>
                    <a:pt x="202438" y="926592"/>
                    <a:pt x="0" y="730123"/>
                    <a:pt x="0" y="487680"/>
                  </a:cubicBezTo>
                  <a:close/>
                </a:path>
              </a:pathLst>
            </a:custGeom>
            <a:solidFill>
              <a:srgbClr val="6B21A8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398262" cy="960374"/>
            </a:xfrm>
            <a:custGeom>
              <a:avLst/>
              <a:gdLst/>
              <a:ahLst/>
              <a:cxnLst/>
              <a:rect r="r" b="b" t="t" l="l"/>
              <a:pathLst>
                <a:path h="960374" w="5398262">
                  <a:moveTo>
                    <a:pt x="0" y="455803"/>
                  </a:moveTo>
                  <a:cubicBezTo>
                    <a:pt x="0" y="203581"/>
                    <a:pt x="210439" y="0"/>
                    <a:pt x="469011" y="0"/>
                  </a:cubicBezTo>
                  <a:lnTo>
                    <a:pt x="4929251" y="0"/>
                  </a:lnTo>
                  <a:lnTo>
                    <a:pt x="4929251" y="16891"/>
                  </a:lnTo>
                  <a:lnTo>
                    <a:pt x="4929251" y="0"/>
                  </a:lnTo>
                  <a:cubicBezTo>
                    <a:pt x="5187823" y="0"/>
                    <a:pt x="5398262" y="203581"/>
                    <a:pt x="5398262" y="455803"/>
                  </a:cubicBezTo>
                  <a:lnTo>
                    <a:pt x="5381371" y="455803"/>
                  </a:lnTo>
                  <a:lnTo>
                    <a:pt x="5398262" y="455803"/>
                  </a:lnTo>
                  <a:lnTo>
                    <a:pt x="5398262" y="504571"/>
                  </a:lnTo>
                  <a:lnTo>
                    <a:pt x="5381371" y="504571"/>
                  </a:lnTo>
                  <a:lnTo>
                    <a:pt x="5398262" y="504571"/>
                  </a:lnTo>
                  <a:cubicBezTo>
                    <a:pt x="5398262" y="756793"/>
                    <a:pt x="5187823" y="960374"/>
                    <a:pt x="4929251" y="960374"/>
                  </a:cubicBezTo>
                  <a:lnTo>
                    <a:pt x="4929251" y="943483"/>
                  </a:lnTo>
                  <a:lnTo>
                    <a:pt x="4929251" y="960374"/>
                  </a:lnTo>
                  <a:lnTo>
                    <a:pt x="469011" y="960374"/>
                  </a:lnTo>
                  <a:lnTo>
                    <a:pt x="469011" y="943483"/>
                  </a:lnTo>
                  <a:lnTo>
                    <a:pt x="469011" y="960374"/>
                  </a:lnTo>
                  <a:cubicBezTo>
                    <a:pt x="210439" y="960501"/>
                    <a:pt x="0" y="756793"/>
                    <a:pt x="0" y="504571"/>
                  </a:cubicBezTo>
                  <a:lnTo>
                    <a:pt x="0" y="455803"/>
                  </a:lnTo>
                  <a:lnTo>
                    <a:pt x="16891" y="455803"/>
                  </a:lnTo>
                  <a:lnTo>
                    <a:pt x="0" y="455803"/>
                  </a:lnTo>
                  <a:moveTo>
                    <a:pt x="33909" y="455803"/>
                  </a:moveTo>
                  <a:lnTo>
                    <a:pt x="33909" y="504571"/>
                  </a:lnTo>
                  <a:lnTo>
                    <a:pt x="16891" y="504571"/>
                  </a:lnTo>
                  <a:lnTo>
                    <a:pt x="33909" y="504571"/>
                  </a:lnTo>
                  <a:cubicBezTo>
                    <a:pt x="33909" y="737108"/>
                    <a:pt x="228219" y="926592"/>
                    <a:pt x="469011" y="926592"/>
                  </a:cubicBezTo>
                  <a:lnTo>
                    <a:pt x="4929251" y="926592"/>
                  </a:lnTo>
                  <a:cubicBezTo>
                    <a:pt x="5170043" y="926592"/>
                    <a:pt x="5364353" y="737235"/>
                    <a:pt x="5364353" y="504571"/>
                  </a:cubicBezTo>
                  <a:lnTo>
                    <a:pt x="5364353" y="455803"/>
                  </a:lnTo>
                  <a:cubicBezTo>
                    <a:pt x="5364353" y="223266"/>
                    <a:pt x="5170043" y="33782"/>
                    <a:pt x="4929251" y="33782"/>
                  </a:cubicBezTo>
                  <a:lnTo>
                    <a:pt x="469011" y="33782"/>
                  </a:lnTo>
                  <a:lnTo>
                    <a:pt x="469011" y="16891"/>
                  </a:lnTo>
                  <a:lnTo>
                    <a:pt x="469011" y="33909"/>
                  </a:lnTo>
                  <a:cubicBezTo>
                    <a:pt x="228219" y="33909"/>
                    <a:pt x="33909" y="223266"/>
                    <a:pt x="33909" y="455803"/>
                  </a:cubicBezTo>
                  <a:close/>
                </a:path>
              </a:pathLst>
            </a:custGeom>
            <a:solidFill>
              <a:srgbClr val="6B21A8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2294232" y="-889037"/>
            <a:ext cx="9439162" cy="9439162"/>
          </a:xfrm>
          <a:custGeom>
            <a:avLst/>
            <a:gdLst/>
            <a:ahLst/>
            <a:cxnLst/>
            <a:rect r="r" b="b" t="t" l="l"/>
            <a:pathLst>
              <a:path h="9439162" w="9439162">
                <a:moveTo>
                  <a:pt x="0" y="0"/>
                </a:moveTo>
                <a:lnTo>
                  <a:pt x="9439162" y="0"/>
                </a:lnTo>
                <a:lnTo>
                  <a:pt x="9439162" y="9439162"/>
                </a:lnTo>
                <a:lnTo>
                  <a:pt x="0" y="94391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835657" y="770490"/>
            <a:ext cx="4023360" cy="694944"/>
            <a:chOff x="0" y="0"/>
            <a:chExt cx="5364480" cy="92659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364480" cy="926592"/>
            </a:xfrm>
            <a:custGeom>
              <a:avLst/>
              <a:gdLst/>
              <a:ahLst/>
              <a:cxnLst/>
              <a:rect r="r" b="b" t="t" l="l"/>
              <a:pathLst>
                <a:path h="926592" w="5364480">
                  <a:moveTo>
                    <a:pt x="0" y="0"/>
                  </a:moveTo>
                  <a:lnTo>
                    <a:pt x="5364480" y="0"/>
                  </a:lnTo>
                  <a:lnTo>
                    <a:pt x="536448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62808" r="0" b="-62808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5364480" cy="94564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¡CONECTEMOS!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835657" y="2168394"/>
            <a:ext cx="11887200" cy="1662151"/>
            <a:chOff x="0" y="0"/>
            <a:chExt cx="15849600" cy="221620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849600" cy="2216201"/>
            </a:xfrm>
            <a:custGeom>
              <a:avLst/>
              <a:gdLst/>
              <a:ahLst/>
              <a:cxnLst/>
              <a:rect r="r" b="b" t="t" l="l"/>
              <a:pathLst>
                <a:path h="2216201" w="15849600">
                  <a:moveTo>
                    <a:pt x="0" y="0"/>
                  </a:moveTo>
                  <a:lnTo>
                    <a:pt x="15849600" y="0"/>
                  </a:lnTo>
                  <a:lnTo>
                    <a:pt x="15849600" y="2216201"/>
                  </a:lnTo>
                  <a:lnTo>
                    <a:pt x="0" y="2216201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100841" r="0" b="-7786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"/>
              <a:ext cx="15849600" cy="222572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9120"/>
                </a:lnSpc>
              </a:pPr>
              <a:r>
                <a:rPr lang="en-US" sz="7600" b="true">
                  <a:solidFill>
                    <a:srgbClr val="2D1B69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Datos de contacto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835657" y="3631434"/>
            <a:ext cx="10972800" cy="822960"/>
            <a:chOff x="0" y="0"/>
            <a:chExt cx="14630400" cy="109728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4630400" cy="1097280"/>
            </a:xfrm>
            <a:custGeom>
              <a:avLst/>
              <a:gdLst/>
              <a:ahLst/>
              <a:cxnLst/>
              <a:rect r="r" b="b" t="t" l="l"/>
              <a:pathLst>
                <a:path h="1097280" w="14630400">
                  <a:moveTo>
                    <a:pt x="0" y="0"/>
                  </a:moveTo>
                  <a:lnTo>
                    <a:pt x="14630400" y="0"/>
                  </a:lnTo>
                  <a:lnTo>
                    <a:pt x="14630400" y="1097280"/>
                  </a:lnTo>
                  <a:lnTo>
                    <a:pt x="0" y="109728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209800" r="0" b="-20980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9525"/>
              <a:ext cx="14630400" cy="110680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600"/>
                </a:lnSpc>
              </a:pPr>
              <a:r>
                <a:rPr lang="en-US" sz="3000" b="true">
                  <a:solidFill>
                    <a:srgbClr val="6B21A8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Ángela Elena Olazarán Laureano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2377440" y="4968744"/>
            <a:ext cx="939803" cy="939803"/>
            <a:chOff x="0" y="0"/>
            <a:chExt cx="1253071" cy="125307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16891" y="16891"/>
              <a:ext cx="1219200" cy="1219200"/>
            </a:xfrm>
            <a:custGeom>
              <a:avLst/>
              <a:gdLst/>
              <a:ahLst/>
              <a:cxnLst/>
              <a:rect r="r" b="b" t="t" l="l"/>
              <a:pathLst>
                <a:path h="1219200" w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253109" cy="1252982"/>
            </a:xfrm>
            <a:custGeom>
              <a:avLst/>
              <a:gdLst/>
              <a:ahLst/>
              <a:cxnLst/>
              <a:rect r="r" b="b" t="t" l="l"/>
              <a:pathLst>
                <a:path h="1252982" w="1253109">
                  <a:moveTo>
                    <a:pt x="0" y="626491"/>
                  </a:moveTo>
                  <a:cubicBezTo>
                    <a:pt x="0" y="280543"/>
                    <a:pt x="280543" y="0"/>
                    <a:pt x="626491" y="0"/>
                  </a:cubicBezTo>
                  <a:lnTo>
                    <a:pt x="626491" y="16891"/>
                  </a:lnTo>
                  <a:lnTo>
                    <a:pt x="626491" y="0"/>
                  </a:lnTo>
                  <a:cubicBezTo>
                    <a:pt x="972566" y="0"/>
                    <a:pt x="1253109" y="280543"/>
                    <a:pt x="1253109" y="626491"/>
                  </a:cubicBezTo>
                  <a:lnTo>
                    <a:pt x="1236091" y="626491"/>
                  </a:lnTo>
                  <a:lnTo>
                    <a:pt x="1252982" y="626491"/>
                  </a:lnTo>
                  <a:cubicBezTo>
                    <a:pt x="1252982" y="972566"/>
                    <a:pt x="972439" y="1252982"/>
                    <a:pt x="626491" y="1252982"/>
                  </a:cubicBezTo>
                  <a:lnTo>
                    <a:pt x="626491" y="1236091"/>
                  </a:lnTo>
                  <a:lnTo>
                    <a:pt x="626491" y="1252982"/>
                  </a:lnTo>
                  <a:cubicBezTo>
                    <a:pt x="280543" y="1253109"/>
                    <a:pt x="0" y="972566"/>
                    <a:pt x="0" y="626491"/>
                  </a:cubicBezTo>
                  <a:lnTo>
                    <a:pt x="16891" y="626491"/>
                  </a:lnTo>
                  <a:lnTo>
                    <a:pt x="33909" y="626491"/>
                  </a:lnTo>
                  <a:lnTo>
                    <a:pt x="16891" y="626491"/>
                  </a:lnTo>
                  <a:lnTo>
                    <a:pt x="0" y="626491"/>
                  </a:lnTo>
                  <a:moveTo>
                    <a:pt x="33909" y="626491"/>
                  </a:moveTo>
                  <a:cubicBezTo>
                    <a:pt x="33909" y="635889"/>
                    <a:pt x="26289" y="643382"/>
                    <a:pt x="17018" y="643382"/>
                  </a:cubicBezTo>
                  <a:cubicBezTo>
                    <a:pt x="7747" y="643382"/>
                    <a:pt x="0" y="635889"/>
                    <a:pt x="0" y="626491"/>
                  </a:cubicBezTo>
                  <a:cubicBezTo>
                    <a:pt x="0" y="617093"/>
                    <a:pt x="7620" y="609600"/>
                    <a:pt x="16891" y="609600"/>
                  </a:cubicBezTo>
                  <a:cubicBezTo>
                    <a:pt x="26162" y="609600"/>
                    <a:pt x="33782" y="617220"/>
                    <a:pt x="33782" y="626491"/>
                  </a:cubicBezTo>
                  <a:cubicBezTo>
                    <a:pt x="33909" y="953897"/>
                    <a:pt x="299212" y="1219200"/>
                    <a:pt x="626491" y="1219200"/>
                  </a:cubicBezTo>
                  <a:cubicBezTo>
                    <a:pt x="953897" y="1219200"/>
                    <a:pt x="1219200" y="953897"/>
                    <a:pt x="1219200" y="626491"/>
                  </a:cubicBezTo>
                  <a:cubicBezTo>
                    <a:pt x="1219200" y="299212"/>
                    <a:pt x="953897" y="33909"/>
                    <a:pt x="626491" y="33909"/>
                  </a:cubicBezTo>
                  <a:lnTo>
                    <a:pt x="626491" y="16891"/>
                  </a:lnTo>
                  <a:lnTo>
                    <a:pt x="626491" y="33909"/>
                  </a:lnTo>
                  <a:cubicBezTo>
                    <a:pt x="299212" y="33909"/>
                    <a:pt x="33909" y="299212"/>
                    <a:pt x="33909" y="626491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2573017" y="5146290"/>
            <a:ext cx="548640" cy="548640"/>
            <a:chOff x="0" y="0"/>
            <a:chExt cx="731520" cy="731520"/>
          </a:xfrm>
        </p:grpSpPr>
        <p:sp>
          <p:nvSpPr>
            <p:cNvPr name="Freeform 23" id="23" descr="preencoded.png"/>
            <p:cNvSpPr/>
            <p:nvPr/>
          </p:nvSpPr>
          <p:spPr>
            <a:xfrm flipH="false" flipV="false" rot="0">
              <a:off x="0" y="0"/>
              <a:ext cx="731520" cy="731520"/>
            </a:xfrm>
            <a:custGeom>
              <a:avLst/>
              <a:gdLst/>
              <a:ahLst/>
              <a:cxnLst/>
              <a:rect r="r" b="b" t="t" l="l"/>
              <a:pathLst>
                <a:path h="731520" w="731520">
                  <a:moveTo>
                    <a:pt x="0" y="0"/>
                  </a:moveTo>
                  <a:lnTo>
                    <a:pt x="731520" y="0"/>
                  </a:lnTo>
                  <a:lnTo>
                    <a:pt x="731520" y="731520"/>
                  </a:lnTo>
                  <a:lnTo>
                    <a:pt x="0" y="73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3578857" y="5091168"/>
            <a:ext cx="9144000" cy="731520"/>
            <a:chOff x="0" y="0"/>
            <a:chExt cx="12192000" cy="97536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2192000" cy="975360"/>
            </a:xfrm>
            <a:custGeom>
              <a:avLst/>
              <a:gdLst/>
              <a:ahLst/>
              <a:cxnLst/>
              <a:rect r="r" b="b" t="t" l="l"/>
              <a:pathLst>
                <a:path h="975360" w="12192000">
                  <a:moveTo>
                    <a:pt x="0" y="0"/>
                  </a:moveTo>
                  <a:lnTo>
                    <a:pt x="12192000" y="0"/>
                  </a:lnTo>
                  <a:lnTo>
                    <a:pt x="12192000" y="975360"/>
                  </a:lnTo>
                  <a:lnTo>
                    <a:pt x="0" y="97536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193562" r="0" b="-193562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>
              <a:off x="0" y="0"/>
              <a:ext cx="12192000" cy="97536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D1B69"/>
                  </a:solidFill>
                  <a:latin typeface="Aileron"/>
                  <a:ea typeface="Aileron"/>
                  <a:cs typeface="Aileron"/>
                  <a:sym typeface="Aileron"/>
                </a:rPr>
                <a:t>angelaolazaran.la@gmail.com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2377440" y="6285480"/>
            <a:ext cx="939803" cy="939803"/>
            <a:chOff x="0" y="0"/>
            <a:chExt cx="1253071" cy="1253071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16891" y="16891"/>
              <a:ext cx="1219200" cy="1219200"/>
            </a:xfrm>
            <a:custGeom>
              <a:avLst/>
              <a:gdLst/>
              <a:ahLst/>
              <a:cxnLst/>
              <a:rect r="r" b="b" t="t" l="l"/>
              <a:pathLst>
                <a:path h="1219200" w="1219200">
                  <a:moveTo>
                    <a:pt x="0" y="609600"/>
                  </a:moveTo>
                  <a:cubicBezTo>
                    <a:pt x="0" y="272923"/>
                    <a:pt x="272923" y="0"/>
                    <a:pt x="609600" y="0"/>
                  </a:cubicBezTo>
                  <a:cubicBezTo>
                    <a:pt x="946277" y="0"/>
                    <a:pt x="1219200" y="272923"/>
                    <a:pt x="1219200" y="609600"/>
                  </a:cubicBezTo>
                  <a:cubicBezTo>
                    <a:pt x="1219200" y="946277"/>
                    <a:pt x="946277" y="1219200"/>
                    <a:pt x="609600" y="1219200"/>
                  </a:cubicBezTo>
                  <a:cubicBezTo>
                    <a:pt x="272923" y="1219200"/>
                    <a:pt x="0" y="946277"/>
                    <a:pt x="0" y="609600"/>
                  </a:cubicBezTo>
                  <a:close/>
                </a:path>
              </a:pathLst>
            </a:custGeom>
            <a:solidFill>
              <a:srgbClr val="6B21A8"/>
            </a:solid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1253109" cy="1252982"/>
            </a:xfrm>
            <a:custGeom>
              <a:avLst/>
              <a:gdLst/>
              <a:ahLst/>
              <a:cxnLst/>
              <a:rect r="r" b="b" t="t" l="l"/>
              <a:pathLst>
                <a:path h="1252982" w="1253109">
                  <a:moveTo>
                    <a:pt x="0" y="626491"/>
                  </a:moveTo>
                  <a:cubicBezTo>
                    <a:pt x="0" y="280543"/>
                    <a:pt x="280543" y="0"/>
                    <a:pt x="626491" y="0"/>
                  </a:cubicBezTo>
                  <a:lnTo>
                    <a:pt x="626491" y="16891"/>
                  </a:lnTo>
                  <a:lnTo>
                    <a:pt x="626491" y="0"/>
                  </a:lnTo>
                  <a:cubicBezTo>
                    <a:pt x="972566" y="0"/>
                    <a:pt x="1253109" y="280543"/>
                    <a:pt x="1253109" y="626491"/>
                  </a:cubicBezTo>
                  <a:lnTo>
                    <a:pt x="1236091" y="626491"/>
                  </a:lnTo>
                  <a:lnTo>
                    <a:pt x="1252982" y="626491"/>
                  </a:lnTo>
                  <a:cubicBezTo>
                    <a:pt x="1252982" y="972566"/>
                    <a:pt x="972439" y="1252982"/>
                    <a:pt x="626491" y="1252982"/>
                  </a:cubicBezTo>
                  <a:lnTo>
                    <a:pt x="626491" y="1236091"/>
                  </a:lnTo>
                  <a:lnTo>
                    <a:pt x="626491" y="1252982"/>
                  </a:lnTo>
                  <a:cubicBezTo>
                    <a:pt x="280543" y="1253109"/>
                    <a:pt x="0" y="972566"/>
                    <a:pt x="0" y="626491"/>
                  </a:cubicBezTo>
                  <a:lnTo>
                    <a:pt x="16891" y="626491"/>
                  </a:lnTo>
                  <a:lnTo>
                    <a:pt x="33909" y="626491"/>
                  </a:lnTo>
                  <a:lnTo>
                    <a:pt x="16891" y="626491"/>
                  </a:lnTo>
                  <a:lnTo>
                    <a:pt x="0" y="626491"/>
                  </a:lnTo>
                  <a:moveTo>
                    <a:pt x="33909" y="626491"/>
                  </a:moveTo>
                  <a:cubicBezTo>
                    <a:pt x="33909" y="635889"/>
                    <a:pt x="26289" y="643382"/>
                    <a:pt x="17018" y="643382"/>
                  </a:cubicBezTo>
                  <a:cubicBezTo>
                    <a:pt x="7747" y="643382"/>
                    <a:pt x="0" y="635889"/>
                    <a:pt x="0" y="626491"/>
                  </a:cubicBezTo>
                  <a:cubicBezTo>
                    <a:pt x="0" y="617093"/>
                    <a:pt x="7620" y="609600"/>
                    <a:pt x="16891" y="609600"/>
                  </a:cubicBezTo>
                  <a:cubicBezTo>
                    <a:pt x="26162" y="609600"/>
                    <a:pt x="33782" y="617220"/>
                    <a:pt x="33782" y="626491"/>
                  </a:cubicBezTo>
                  <a:cubicBezTo>
                    <a:pt x="33909" y="953897"/>
                    <a:pt x="299212" y="1219200"/>
                    <a:pt x="626491" y="1219200"/>
                  </a:cubicBezTo>
                  <a:cubicBezTo>
                    <a:pt x="953897" y="1219200"/>
                    <a:pt x="1219200" y="953897"/>
                    <a:pt x="1219200" y="626491"/>
                  </a:cubicBezTo>
                  <a:cubicBezTo>
                    <a:pt x="1219200" y="299212"/>
                    <a:pt x="953897" y="33909"/>
                    <a:pt x="626491" y="33909"/>
                  </a:cubicBezTo>
                  <a:lnTo>
                    <a:pt x="626491" y="16891"/>
                  </a:lnTo>
                  <a:lnTo>
                    <a:pt x="626491" y="33909"/>
                  </a:lnTo>
                  <a:cubicBezTo>
                    <a:pt x="299212" y="33909"/>
                    <a:pt x="33909" y="299212"/>
                    <a:pt x="33909" y="626491"/>
                  </a:cubicBezTo>
                  <a:close/>
                </a:path>
              </a:pathLst>
            </a:custGeom>
            <a:solidFill>
              <a:srgbClr val="6B21A8"/>
            </a:solid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2573017" y="6464292"/>
            <a:ext cx="548640" cy="548640"/>
            <a:chOff x="0" y="0"/>
            <a:chExt cx="731520" cy="731520"/>
          </a:xfrm>
        </p:grpSpPr>
        <p:sp>
          <p:nvSpPr>
            <p:cNvPr name="Freeform 31" id="31" descr="preencoded.png"/>
            <p:cNvSpPr/>
            <p:nvPr/>
          </p:nvSpPr>
          <p:spPr>
            <a:xfrm flipH="false" flipV="false" rot="0">
              <a:off x="0" y="0"/>
              <a:ext cx="731520" cy="731520"/>
            </a:xfrm>
            <a:custGeom>
              <a:avLst/>
              <a:gdLst/>
              <a:ahLst/>
              <a:cxnLst/>
              <a:rect r="r" b="b" t="t" l="l"/>
              <a:pathLst>
                <a:path h="731520" w="731520">
                  <a:moveTo>
                    <a:pt x="0" y="0"/>
                  </a:moveTo>
                  <a:lnTo>
                    <a:pt x="731520" y="0"/>
                  </a:lnTo>
                  <a:lnTo>
                    <a:pt x="731520" y="731520"/>
                  </a:lnTo>
                  <a:lnTo>
                    <a:pt x="0" y="7315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3578857" y="6407904"/>
            <a:ext cx="9144000" cy="731520"/>
            <a:chOff x="0" y="0"/>
            <a:chExt cx="12192000" cy="97536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2192000" cy="975360"/>
            </a:xfrm>
            <a:custGeom>
              <a:avLst/>
              <a:gdLst/>
              <a:ahLst/>
              <a:cxnLst/>
              <a:rect r="r" b="b" t="t" l="l"/>
              <a:pathLst>
                <a:path h="975360" w="12192000">
                  <a:moveTo>
                    <a:pt x="0" y="0"/>
                  </a:moveTo>
                  <a:lnTo>
                    <a:pt x="12192000" y="0"/>
                  </a:lnTo>
                  <a:lnTo>
                    <a:pt x="12192000" y="975360"/>
                  </a:lnTo>
                  <a:lnTo>
                    <a:pt x="0" y="97536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193562" r="0" b="-193562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>
              <a:off x="0" y="0"/>
              <a:ext cx="12192000" cy="97536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D1B69"/>
                  </a:solidFill>
                  <a:latin typeface="Aileron"/>
                  <a:ea typeface="Aileron"/>
                  <a:cs typeface="Aileron"/>
                  <a:sym typeface="Aileron"/>
                </a:rPr>
                <a:t>@angelaolazaran_</a:t>
              </a: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10934637" y="2580944"/>
            <a:ext cx="4868108" cy="5843504"/>
          </a:xfrm>
          <a:custGeom>
            <a:avLst/>
            <a:gdLst/>
            <a:ahLst/>
            <a:cxnLst/>
            <a:rect r="r" b="b" t="t" l="l"/>
            <a:pathLst>
              <a:path h="5843504" w="4868108">
                <a:moveTo>
                  <a:pt x="0" y="0"/>
                </a:moveTo>
                <a:lnTo>
                  <a:pt x="4868108" y="0"/>
                </a:lnTo>
                <a:lnTo>
                  <a:pt x="4868108" y="5843505"/>
                </a:lnTo>
                <a:lnTo>
                  <a:pt x="0" y="58435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8079" t="-6133" r="-18005" b="-7236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3578857" y="7692929"/>
            <a:ext cx="9144000" cy="731520"/>
            <a:chOff x="0" y="0"/>
            <a:chExt cx="12192000" cy="97536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12192000" cy="975360"/>
            </a:xfrm>
            <a:custGeom>
              <a:avLst/>
              <a:gdLst/>
              <a:ahLst/>
              <a:cxnLst/>
              <a:rect r="r" b="b" t="t" l="l"/>
              <a:pathLst>
                <a:path h="975360" w="12192000">
                  <a:moveTo>
                    <a:pt x="0" y="0"/>
                  </a:moveTo>
                  <a:lnTo>
                    <a:pt x="12192000" y="0"/>
                  </a:lnTo>
                  <a:lnTo>
                    <a:pt x="12192000" y="975360"/>
                  </a:lnTo>
                  <a:lnTo>
                    <a:pt x="0" y="975360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0" t="-193562" r="0" b="-193562"/>
              </a:stretch>
            </a:blipFill>
          </p:spPr>
        </p:sp>
        <p:sp>
          <p:nvSpPr>
            <p:cNvPr name="TextBox 38" id="38"/>
            <p:cNvSpPr txBox="true"/>
            <p:nvPr/>
          </p:nvSpPr>
          <p:spPr>
            <a:xfrm>
              <a:off x="0" y="0"/>
              <a:ext cx="12192000" cy="97536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D1B69"/>
                  </a:solidFill>
                  <a:latin typeface="Aileron"/>
                  <a:ea typeface="Aileron"/>
                  <a:cs typeface="Aileron"/>
                  <a:sym typeface="Aileron"/>
                </a:rPr>
                <a:t>+52 (784) 117 0256</a:t>
              </a: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2377440" y="7606283"/>
            <a:ext cx="939803" cy="939803"/>
          </a:xfrm>
          <a:custGeom>
            <a:avLst/>
            <a:gdLst/>
            <a:ahLst/>
            <a:cxnLst/>
            <a:rect r="r" b="b" t="t" l="l"/>
            <a:pathLst>
              <a:path h="939803" w="939803">
                <a:moveTo>
                  <a:pt x="0" y="0"/>
                </a:moveTo>
                <a:lnTo>
                  <a:pt x="939803" y="0"/>
                </a:lnTo>
                <a:lnTo>
                  <a:pt x="939803" y="939803"/>
                </a:lnTo>
                <a:lnTo>
                  <a:pt x="0" y="939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2572465" y="7783808"/>
            <a:ext cx="549762" cy="549762"/>
          </a:xfrm>
          <a:custGeom>
            <a:avLst/>
            <a:gdLst/>
            <a:ahLst/>
            <a:cxnLst/>
            <a:rect r="r" b="b" t="t" l="l"/>
            <a:pathLst>
              <a:path h="549762" w="549762">
                <a:moveTo>
                  <a:pt x="0" y="0"/>
                </a:moveTo>
                <a:lnTo>
                  <a:pt x="549762" y="0"/>
                </a:lnTo>
                <a:lnTo>
                  <a:pt x="549762" y="549761"/>
                </a:lnTo>
                <a:lnTo>
                  <a:pt x="0" y="5497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697" y="-12697"/>
            <a:ext cx="354587" cy="10312403"/>
            <a:chOff x="0" y="0"/>
            <a:chExt cx="472783" cy="137498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438912" cy="13715999"/>
            </a:xfrm>
            <a:custGeom>
              <a:avLst/>
              <a:gdLst/>
              <a:ahLst/>
              <a:cxnLst/>
              <a:rect r="r" b="b" t="t" l="l"/>
              <a:pathLst>
                <a:path h="13715999" w="438912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6B21A8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72694" cy="13749782"/>
            </a:xfrm>
            <a:custGeom>
              <a:avLst/>
              <a:gdLst/>
              <a:ahLst/>
              <a:cxnLst/>
              <a:rect r="r" b="b" t="t" l="l"/>
              <a:pathLst>
                <a:path h="13749782" w="472694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6B21A8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465441" y="-2199146"/>
            <a:ext cx="9169403" cy="9501649"/>
            <a:chOff x="0" y="0"/>
            <a:chExt cx="12225871" cy="1266886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7503"/>
              <a:ext cx="12192000" cy="12633768"/>
            </a:xfrm>
            <a:custGeom>
              <a:avLst/>
              <a:gdLst/>
              <a:ahLst/>
              <a:cxnLst/>
              <a:rect r="r" b="b" t="t" l="l"/>
              <a:pathLst>
                <a:path h="12633768" w="12192000">
                  <a:moveTo>
                    <a:pt x="0" y="6316884"/>
                  </a:moveTo>
                  <a:cubicBezTo>
                    <a:pt x="0" y="2828121"/>
                    <a:pt x="2729230" y="0"/>
                    <a:pt x="6096000" y="0"/>
                  </a:cubicBezTo>
                  <a:cubicBezTo>
                    <a:pt x="9462770" y="0"/>
                    <a:pt x="12192000" y="2828121"/>
                    <a:pt x="12192000" y="6316884"/>
                  </a:cubicBezTo>
                  <a:cubicBezTo>
                    <a:pt x="12192000" y="9805646"/>
                    <a:pt x="9462770" y="12633768"/>
                    <a:pt x="6096000" y="12633768"/>
                  </a:cubicBezTo>
                  <a:cubicBezTo>
                    <a:pt x="2729230" y="12633768"/>
                    <a:pt x="0" y="9805646"/>
                    <a:pt x="0" y="6316884"/>
                  </a:cubicBezTo>
                  <a:close/>
                </a:path>
              </a:pathLst>
            </a:custGeom>
            <a:solidFill>
              <a:srgbClr val="F1E3FF">
                <a:alpha val="48627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225909" cy="12668773"/>
            </a:xfrm>
            <a:custGeom>
              <a:avLst/>
              <a:gdLst/>
              <a:ahLst/>
              <a:cxnLst/>
              <a:rect r="r" b="b" t="t" l="l"/>
              <a:pathLst>
                <a:path h="12668773" w="12225909">
                  <a:moveTo>
                    <a:pt x="0" y="6334387"/>
                  </a:moveTo>
                  <a:cubicBezTo>
                    <a:pt x="0" y="2836018"/>
                    <a:pt x="2736850" y="0"/>
                    <a:pt x="6112891" y="0"/>
                  </a:cubicBezTo>
                  <a:lnTo>
                    <a:pt x="6112891" y="17503"/>
                  </a:lnTo>
                  <a:lnTo>
                    <a:pt x="6112891" y="0"/>
                  </a:lnTo>
                  <a:cubicBezTo>
                    <a:pt x="9489059" y="0"/>
                    <a:pt x="12225909" y="2836018"/>
                    <a:pt x="12225909" y="6334387"/>
                  </a:cubicBezTo>
                  <a:cubicBezTo>
                    <a:pt x="12225909" y="9832756"/>
                    <a:pt x="9489059" y="12668773"/>
                    <a:pt x="6113018" y="12668773"/>
                  </a:cubicBezTo>
                  <a:lnTo>
                    <a:pt x="6113018" y="12651270"/>
                  </a:lnTo>
                  <a:lnTo>
                    <a:pt x="6113018" y="12668773"/>
                  </a:lnTo>
                  <a:cubicBezTo>
                    <a:pt x="2736850" y="12668903"/>
                    <a:pt x="0" y="9832887"/>
                    <a:pt x="0" y="6334387"/>
                  </a:cubicBezTo>
                  <a:lnTo>
                    <a:pt x="16891" y="6334387"/>
                  </a:lnTo>
                  <a:lnTo>
                    <a:pt x="31115" y="6343862"/>
                  </a:lnTo>
                  <a:cubicBezTo>
                    <a:pt x="27051" y="6350442"/>
                    <a:pt x="19304" y="6353337"/>
                    <a:pt x="12065" y="6351232"/>
                  </a:cubicBezTo>
                  <a:cubicBezTo>
                    <a:pt x="4826" y="6349126"/>
                    <a:pt x="0" y="6342152"/>
                    <a:pt x="0" y="6334387"/>
                  </a:cubicBezTo>
                  <a:moveTo>
                    <a:pt x="33909" y="6334387"/>
                  </a:moveTo>
                  <a:lnTo>
                    <a:pt x="16891" y="6334387"/>
                  </a:lnTo>
                  <a:lnTo>
                    <a:pt x="2667" y="6324911"/>
                  </a:lnTo>
                  <a:cubicBezTo>
                    <a:pt x="6731" y="6318331"/>
                    <a:pt x="14478" y="6315436"/>
                    <a:pt x="21717" y="6317542"/>
                  </a:cubicBezTo>
                  <a:cubicBezTo>
                    <a:pt x="28956" y="6319648"/>
                    <a:pt x="33909" y="6326622"/>
                    <a:pt x="33909" y="6334387"/>
                  </a:cubicBezTo>
                  <a:cubicBezTo>
                    <a:pt x="33909" y="9813411"/>
                    <a:pt x="2755519" y="12633768"/>
                    <a:pt x="6112891" y="12633768"/>
                  </a:cubicBezTo>
                  <a:cubicBezTo>
                    <a:pt x="9470263" y="12633768"/>
                    <a:pt x="12192000" y="9813411"/>
                    <a:pt x="12192000" y="6334387"/>
                  </a:cubicBezTo>
                  <a:lnTo>
                    <a:pt x="12208891" y="6334387"/>
                  </a:lnTo>
                  <a:lnTo>
                    <a:pt x="12192000" y="6334387"/>
                  </a:lnTo>
                  <a:cubicBezTo>
                    <a:pt x="12192000" y="2855363"/>
                    <a:pt x="9470263" y="35138"/>
                    <a:pt x="6112891" y="35138"/>
                  </a:cubicBezTo>
                  <a:lnTo>
                    <a:pt x="6112891" y="17503"/>
                  </a:lnTo>
                  <a:lnTo>
                    <a:pt x="6112891" y="35138"/>
                  </a:lnTo>
                  <a:cubicBezTo>
                    <a:pt x="2755519" y="35138"/>
                    <a:pt x="33909" y="2855363"/>
                    <a:pt x="33909" y="6334387"/>
                  </a:cubicBezTo>
                  <a:close/>
                </a:path>
              </a:pathLst>
            </a:custGeom>
            <a:solidFill>
              <a:srgbClr val="E9D5FF">
                <a:alpha val="48627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10263" y="627383"/>
            <a:ext cx="3317243" cy="720347"/>
            <a:chOff x="0" y="0"/>
            <a:chExt cx="4422991" cy="9604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6891" y="16891"/>
              <a:ext cx="4389120" cy="926592"/>
            </a:xfrm>
            <a:custGeom>
              <a:avLst/>
              <a:gdLst/>
              <a:ahLst/>
              <a:cxnLst/>
              <a:rect r="r" b="b" t="t" l="l"/>
              <a:pathLst>
                <a:path h="926592" w="4389120">
                  <a:moveTo>
                    <a:pt x="0" y="438912"/>
                  </a:moveTo>
                  <a:cubicBezTo>
                    <a:pt x="0" y="196469"/>
                    <a:pt x="202184" y="0"/>
                    <a:pt x="451485" y="0"/>
                  </a:cubicBezTo>
                  <a:lnTo>
                    <a:pt x="3937635" y="0"/>
                  </a:lnTo>
                  <a:cubicBezTo>
                    <a:pt x="4186936" y="0"/>
                    <a:pt x="4389120" y="196469"/>
                    <a:pt x="4389120" y="438912"/>
                  </a:cubicBezTo>
                  <a:lnTo>
                    <a:pt x="4389120" y="487680"/>
                  </a:lnTo>
                  <a:cubicBezTo>
                    <a:pt x="4389120" y="730123"/>
                    <a:pt x="4186936" y="926592"/>
                    <a:pt x="3937635" y="926592"/>
                  </a:cubicBezTo>
                  <a:lnTo>
                    <a:pt x="451485" y="926592"/>
                  </a:lnTo>
                  <a:cubicBezTo>
                    <a:pt x="202184" y="926592"/>
                    <a:pt x="0" y="730123"/>
                    <a:pt x="0" y="487680"/>
                  </a:cubicBezTo>
                  <a:close/>
                </a:path>
              </a:pathLst>
            </a:custGeom>
            <a:solidFill>
              <a:srgbClr val="6B21A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422902" cy="960374"/>
            </a:xfrm>
            <a:custGeom>
              <a:avLst/>
              <a:gdLst/>
              <a:ahLst/>
              <a:cxnLst/>
              <a:rect r="r" b="b" t="t" l="l"/>
              <a:pathLst>
                <a:path h="960374" w="4422902">
                  <a:moveTo>
                    <a:pt x="0" y="455803"/>
                  </a:moveTo>
                  <a:cubicBezTo>
                    <a:pt x="0" y="203581"/>
                    <a:pt x="210185" y="0"/>
                    <a:pt x="468376" y="0"/>
                  </a:cubicBezTo>
                  <a:lnTo>
                    <a:pt x="3954526" y="0"/>
                  </a:lnTo>
                  <a:lnTo>
                    <a:pt x="3954526" y="16891"/>
                  </a:lnTo>
                  <a:lnTo>
                    <a:pt x="3954526" y="0"/>
                  </a:lnTo>
                  <a:cubicBezTo>
                    <a:pt x="4212717" y="0"/>
                    <a:pt x="4422902" y="203581"/>
                    <a:pt x="4422902" y="455803"/>
                  </a:cubicBezTo>
                  <a:lnTo>
                    <a:pt x="4406011" y="455803"/>
                  </a:lnTo>
                  <a:lnTo>
                    <a:pt x="4422902" y="455803"/>
                  </a:lnTo>
                  <a:lnTo>
                    <a:pt x="4422902" y="504571"/>
                  </a:lnTo>
                  <a:lnTo>
                    <a:pt x="4406011" y="504571"/>
                  </a:lnTo>
                  <a:lnTo>
                    <a:pt x="4422902" y="504571"/>
                  </a:lnTo>
                  <a:cubicBezTo>
                    <a:pt x="4422902" y="756793"/>
                    <a:pt x="4212717" y="960374"/>
                    <a:pt x="3954526" y="960374"/>
                  </a:cubicBezTo>
                  <a:lnTo>
                    <a:pt x="3954526" y="943483"/>
                  </a:lnTo>
                  <a:lnTo>
                    <a:pt x="3954526" y="960374"/>
                  </a:lnTo>
                  <a:lnTo>
                    <a:pt x="468376" y="960374"/>
                  </a:lnTo>
                  <a:lnTo>
                    <a:pt x="468376" y="943483"/>
                  </a:lnTo>
                  <a:lnTo>
                    <a:pt x="468376" y="960374"/>
                  </a:lnTo>
                  <a:cubicBezTo>
                    <a:pt x="210185" y="960501"/>
                    <a:pt x="0" y="756793"/>
                    <a:pt x="0" y="504571"/>
                  </a:cubicBezTo>
                  <a:lnTo>
                    <a:pt x="0" y="455803"/>
                  </a:lnTo>
                  <a:lnTo>
                    <a:pt x="16891" y="455803"/>
                  </a:lnTo>
                  <a:lnTo>
                    <a:pt x="0" y="455803"/>
                  </a:lnTo>
                  <a:moveTo>
                    <a:pt x="33909" y="455803"/>
                  </a:moveTo>
                  <a:lnTo>
                    <a:pt x="33909" y="504571"/>
                  </a:lnTo>
                  <a:lnTo>
                    <a:pt x="16891" y="504571"/>
                  </a:lnTo>
                  <a:lnTo>
                    <a:pt x="33909" y="504571"/>
                  </a:lnTo>
                  <a:cubicBezTo>
                    <a:pt x="33909" y="737235"/>
                    <a:pt x="227965" y="926592"/>
                    <a:pt x="468503" y="926592"/>
                  </a:cubicBezTo>
                  <a:lnTo>
                    <a:pt x="3954653" y="926592"/>
                  </a:lnTo>
                  <a:cubicBezTo>
                    <a:pt x="4195064" y="926592"/>
                    <a:pt x="4389247" y="737235"/>
                    <a:pt x="4389247" y="504571"/>
                  </a:cubicBezTo>
                  <a:lnTo>
                    <a:pt x="4389247" y="455803"/>
                  </a:lnTo>
                  <a:cubicBezTo>
                    <a:pt x="4389247" y="223139"/>
                    <a:pt x="4195191" y="33782"/>
                    <a:pt x="3954653" y="33782"/>
                  </a:cubicBezTo>
                  <a:lnTo>
                    <a:pt x="468376" y="33782"/>
                  </a:lnTo>
                  <a:lnTo>
                    <a:pt x="468376" y="16891"/>
                  </a:lnTo>
                  <a:lnTo>
                    <a:pt x="468376" y="33909"/>
                  </a:lnTo>
                  <a:cubicBezTo>
                    <a:pt x="227965" y="33909"/>
                    <a:pt x="33909" y="223266"/>
                    <a:pt x="33909" y="455803"/>
                  </a:cubicBezTo>
                  <a:close/>
                </a:path>
              </a:pathLst>
            </a:custGeom>
            <a:solidFill>
              <a:srgbClr val="6B21A8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22960" y="640080"/>
            <a:ext cx="3291840" cy="694944"/>
            <a:chOff x="0" y="0"/>
            <a:chExt cx="4389120" cy="92659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389120" cy="926592"/>
            </a:xfrm>
            <a:custGeom>
              <a:avLst/>
              <a:gdLst/>
              <a:ahLst/>
              <a:cxnLst/>
              <a:rect r="r" b="b" t="t" l="l"/>
              <a:pathLst>
                <a:path h="926592" w="4389120">
                  <a:moveTo>
                    <a:pt x="0" y="0"/>
                  </a:moveTo>
                  <a:lnTo>
                    <a:pt x="4389120" y="0"/>
                  </a:lnTo>
                  <a:lnTo>
                    <a:pt x="438912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42297" r="0" b="-42297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4389120" cy="94564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MI HISTORIA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22960" y="1554480"/>
            <a:ext cx="10058400" cy="1662151"/>
            <a:chOff x="0" y="0"/>
            <a:chExt cx="13411200" cy="221620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3411200" cy="2216201"/>
            </a:xfrm>
            <a:custGeom>
              <a:avLst/>
              <a:gdLst/>
              <a:ahLst/>
              <a:cxnLst/>
              <a:rect r="r" b="b" t="t" l="l"/>
              <a:pathLst>
                <a:path h="2216201" w="13411200">
                  <a:moveTo>
                    <a:pt x="0" y="0"/>
                  </a:moveTo>
                  <a:lnTo>
                    <a:pt x="13411200" y="0"/>
                  </a:lnTo>
                  <a:lnTo>
                    <a:pt x="13411200" y="2216201"/>
                  </a:lnTo>
                  <a:lnTo>
                    <a:pt x="0" y="2216201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79403" r="0" b="-56421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9525"/>
              <a:ext cx="13411200" cy="2225726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9120"/>
                </a:lnSpc>
              </a:pPr>
              <a:r>
                <a:rPr lang="en-US" sz="7600" b="true">
                  <a:solidFill>
                    <a:srgbClr val="2D1B69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¿Quién soy?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10263" y="3279143"/>
            <a:ext cx="9169403" cy="1671323"/>
            <a:chOff x="0" y="0"/>
            <a:chExt cx="12225871" cy="2228431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16891" y="16891"/>
              <a:ext cx="12192000" cy="2194560"/>
            </a:xfrm>
            <a:custGeom>
              <a:avLst/>
              <a:gdLst/>
              <a:ahLst/>
              <a:cxnLst/>
              <a:rect r="r" b="b" t="t" l="l"/>
              <a:pathLst>
                <a:path h="2194560" w="12192000">
                  <a:moveTo>
                    <a:pt x="0" y="0"/>
                  </a:moveTo>
                  <a:lnTo>
                    <a:pt x="12192000" y="0"/>
                  </a:lnTo>
                  <a:lnTo>
                    <a:pt x="12192000" y="2194560"/>
                  </a:lnTo>
                  <a:lnTo>
                    <a:pt x="0" y="21945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2225782" cy="2228342"/>
            </a:xfrm>
            <a:custGeom>
              <a:avLst/>
              <a:gdLst/>
              <a:ahLst/>
              <a:cxnLst/>
              <a:rect r="r" b="b" t="t" l="l"/>
              <a:pathLst>
                <a:path h="2228342" w="12225782">
                  <a:moveTo>
                    <a:pt x="16891" y="0"/>
                  </a:moveTo>
                  <a:lnTo>
                    <a:pt x="12208891" y="0"/>
                  </a:lnTo>
                  <a:cubicBezTo>
                    <a:pt x="12218289" y="0"/>
                    <a:pt x="12225782" y="7620"/>
                    <a:pt x="12225782" y="16891"/>
                  </a:cubicBezTo>
                  <a:lnTo>
                    <a:pt x="12225782" y="2211451"/>
                  </a:lnTo>
                  <a:cubicBezTo>
                    <a:pt x="12225782" y="2220849"/>
                    <a:pt x="12218162" y="2228342"/>
                    <a:pt x="12208891" y="2228342"/>
                  </a:cubicBezTo>
                  <a:lnTo>
                    <a:pt x="16891" y="2228342"/>
                  </a:lnTo>
                  <a:cubicBezTo>
                    <a:pt x="7493" y="2228342"/>
                    <a:pt x="0" y="2220722"/>
                    <a:pt x="0" y="221145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211451"/>
                  </a:lnTo>
                  <a:lnTo>
                    <a:pt x="16891" y="2211451"/>
                  </a:lnTo>
                  <a:lnTo>
                    <a:pt x="16891" y="2194560"/>
                  </a:lnTo>
                  <a:lnTo>
                    <a:pt x="12208891" y="2194560"/>
                  </a:lnTo>
                  <a:lnTo>
                    <a:pt x="12208891" y="2211451"/>
                  </a:lnTo>
                  <a:lnTo>
                    <a:pt x="12192000" y="2211451"/>
                  </a:lnTo>
                  <a:lnTo>
                    <a:pt x="12192000" y="16891"/>
                  </a:lnTo>
                  <a:lnTo>
                    <a:pt x="12208891" y="16891"/>
                  </a:lnTo>
                  <a:lnTo>
                    <a:pt x="122088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9D5FF"/>
            </a:solid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810263" y="3279143"/>
            <a:ext cx="153419" cy="1671323"/>
            <a:chOff x="0" y="0"/>
            <a:chExt cx="204559" cy="222843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16891" y="16891"/>
              <a:ext cx="170688" cy="2194560"/>
            </a:xfrm>
            <a:custGeom>
              <a:avLst/>
              <a:gdLst/>
              <a:ahLst/>
              <a:cxnLst/>
              <a:rect r="r" b="b" t="t" l="l"/>
              <a:pathLst>
                <a:path h="2194560" w="170688">
                  <a:moveTo>
                    <a:pt x="0" y="0"/>
                  </a:moveTo>
                  <a:lnTo>
                    <a:pt x="170688" y="0"/>
                  </a:lnTo>
                  <a:lnTo>
                    <a:pt x="170688" y="2194560"/>
                  </a:lnTo>
                  <a:lnTo>
                    <a:pt x="0" y="2194560"/>
                  </a:ln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04470" cy="2228342"/>
            </a:xfrm>
            <a:custGeom>
              <a:avLst/>
              <a:gdLst/>
              <a:ahLst/>
              <a:cxnLst/>
              <a:rect r="r" b="b" t="t" l="l"/>
              <a:pathLst>
                <a:path h="2228342" w="204470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2211451"/>
                  </a:lnTo>
                  <a:cubicBezTo>
                    <a:pt x="204470" y="2220849"/>
                    <a:pt x="196850" y="2228342"/>
                    <a:pt x="187579" y="2228342"/>
                  </a:cubicBezTo>
                  <a:lnTo>
                    <a:pt x="16891" y="2228342"/>
                  </a:lnTo>
                  <a:cubicBezTo>
                    <a:pt x="7493" y="2228342"/>
                    <a:pt x="0" y="2220722"/>
                    <a:pt x="0" y="221145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211451"/>
                  </a:lnTo>
                  <a:lnTo>
                    <a:pt x="16891" y="2211451"/>
                  </a:lnTo>
                  <a:lnTo>
                    <a:pt x="16891" y="2194560"/>
                  </a:lnTo>
                  <a:lnTo>
                    <a:pt x="187579" y="2194560"/>
                  </a:lnTo>
                  <a:lnTo>
                    <a:pt x="187579" y="2211451"/>
                  </a:lnTo>
                  <a:lnTo>
                    <a:pt x="170688" y="2211451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2340864" y="3474720"/>
            <a:ext cx="7315200" cy="640080"/>
            <a:chOff x="0" y="0"/>
            <a:chExt cx="9753600" cy="85344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9753600" cy="853440"/>
            </a:xfrm>
            <a:custGeom>
              <a:avLst/>
              <a:gdLst/>
              <a:ahLst/>
              <a:cxnLst/>
              <a:rect r="r" b="b" t="t" l="l"/>
              <a:pathLst>
                <a:path h="853440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72686" r="0" b="-172686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>
              <a:off x="0" y="0"/>
              <a:ext cx="9753600" cy="85344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20"/>
                </a:lnSpc>
              </a:pPr>
              <a:r>
                <a:rPr lang="en-US" sz="2600" b="true">
                  <a:solidFill>
                    <a:srgbClr val="2D1B69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Papantla, Veracruz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2340864" y="4114800"/>
            <a:ext cx="7315200" cy="548640"/>
            <a:chOff x="0" y="0"/>
            <a:chExt cx="9753600" cy="73152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9753600" cy="731520"/>
            </a:xfrm>
            <a:custGeom>
              <a:avLst/>
              <a:gdLst/>
              <a:ahLst/>
              <a:cxnLst/>
              <a:rect r="r" b="b" t="t" l="l"/>
              <a:pathLst>
                <a:path h="731520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09800" r="0" b="-20980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9525"/>
              <a:ext cx="9753600" cy="74104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555555"/>
                  </a:solidFill>
                  <a:latin typeface="Aileron"/>
                  <a:ea typeface="Aileron"/>
                  <a:cs typeface="Aileron"/>
                  <a:sym typeface="Aileron"/>
                </a:rPr>
                <a:t>“La ciudad que perfuma al mundo”.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810263" y="5290823"/>
            <a:ext cx="9169403" cy="1671323"/>
            <a:chOff x="0" y="0"/>
            <a:chExt cx="12225871" cy="2228431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16891" y="16891"/>
              <a:ext cx="12192000" cy="2194560"/>
            </a:xfrm>
            <a:custGeom>
              <a:avLst/>
              <a:gdLst/>
              <a:ahLst/>
              <a:cxnLst/>
              <a:rect r="r" b="b" t="t" l="l"/>
              <a:pathLst>
                <a:path h="2194560" w="12192000">
                  <a:moveTo>
                    <a:pt x="0" y="0"/>
                  </a:moveTo>
                  <a:lnTo>
                    <a:pt x="12192000" y="0"/>
                  </a:lnTo>
                  <a:lnTo>
                    <a:pt x="12192000" y="2194560"/>
                  </a:lnTo>
                  <a:lnTo>
                    <a:pt x="0" y="21945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2225782" cy="2228342"/>
            </a:xfrm>
            <a:custGeom>
              <a:avLst/>
              <a:gdLst/>
              <a:ahLst/>
              <a:cxnLst/>
              <a:rect r="r" b="b" t="t" l="l"/>
              <a:pathLst>
                <a:path h="2228342" w="12225782">
                  <a:moveTo>
                    <a:pt x="16891" y="0"/>
                  </a:moveTo>
                  <a:lnTo>
                    <a:pt x="12208891" y="0"/>
                  </a:lnTo>
                  <a:cubicBezTo>
                    <a:pt x="12218289" y="0"/>
                    <a:pt x="12225782" y="7620"/>
                    <a:pt x="12225782" y="16891"/>
                  </a:cubicBezTo>
                  <a:lnTo>
                    <a:pt x="12225782" y="2211451"/>
                  </a:lnTo>
                  <a:cubicBezTo>
                    <a:pt x="12225782" y="2220849"/>
                    <a:pt x="12218162" y="2228342"/>
                    <a:pt x="12208891" y="2228342"/>
                  </a:cubicBezTo>
                  <a:lnTo>
                    <a:pt x="16891" y="2228342"/>
                  </a:lnTo>
                  <a:cubicBezTo>
                    <a:pt x="7493" y="2228342"/>
                    <a:pt x="0" y="2220722"/>
                    <a:pt x="0" y="221145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211451"/>
                  </a:lnTo>
                  <a:lnTo>
                    <a:pt x="16891" y="2211451"/>
                  </a:lnTo>
                  <a:lnTo>
                    <a:pt x="16891" y="2194560"/>
                  </a:lnTo>
                  <a:lnTo>
                    <a:pt x="12208891" y="2194560"/>
                  </a:lnTo>
                  <a:lnTo>
                    <a:pt x="12208891" y="2211451"/>
                  </a:lnTo>
                  <a:lnTo>
                    <a:pt x="12192000" y="2211451"/>
                  </a:lnTo>
                  <a:lnTo>
                    <a:pt x="12192000" y="16891"/>
                  </a:lnTo>
                  <a:lnTo>
                    <a:pt x="12208891" y="16891"/>
                  </a:lnTo>
                  <a:lnTo>
                    <a:pt x="122088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9D5FF"/>
            </a:solidFill>
          </p:spPr>
        </p:sp>
      </p:grpSp>
      <p:grpSp>
        <p:nvGrpSpPr>
          <p:cNvPr name="Group 32" id="32"/>
          <p:cNvGrpSpPr/>
          <p:nvPr/>
        </p:nvGrpSpPr>
        <p:grpSpPr>
          <a:xfrm rot="0">
            <a:off x="810263" y="5290823"/>
            <a:ext cx="153419" cy="1671323"/>
            <a:chOff x="0" y="0"/>
            <a:chExt cx="204559" cy="22284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16891" y="16891"/>
              <a:ext cx="170688" cy="2194560"/>
            </a:xfrm>
            <a:custGeom>
              <a:avLst/>
              <a:gdLst/>
              <a:ahLst/>
              <a:cxnLst/>
              <a:rect r="r" b="b" t="t" l="l"/>
              <a:pathLst>
                <a:path h="2194560" w="170688">
                  <a:moveTo>
                    <a:pt x="0" y="0"/>
                  </a:moveTo>
                  <a:lnTo>
                    <a:pt x="170688" y="0"/>
                  </a:lnTo>
                  <a:lnTo>
                    <a:pt x="170688" y="2194560"/>
                  </a:lnTo>
                  <a:lnTo>
                    <a:pt x="0" y="2194560"/>
                  </a:ln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204470" cy="2228342"/>
            </a:xfrm>
            <a:custGeom>
              <a:avLst/>
              <a:gdLst/>
              <a:ahLst/>
              <a:cxnLst/>
              <a:rect r="r" b="b" t="t" l="l"/>
              <a:pathLst>
                <a:path h="2228342" w="204470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2211451"/>
                  </a:lnTo>
                  <a:cubicBezTo>
                    <a:pt x="204470" y="2220849"/>
                    <a:pt x="196850" y="2228342"/>
                    <a:pt x="187579" y="2228342"/>
                  </a:cubicBezTo>
                  <a:lnTo>
                    <a:pt x="16891" y="2228342"/>
                  </a:lnTo>
                  <a:cubicBezTo>
                    <a:pt x="7493" y="2228342"/>
                    <a:pt x="0" y="2220722"/>
                    <a:pt x="0" y="221145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211451"/>
                  </a:lnTo>
                  <a:lnTo>
                    <a:pt x="16891" y="2211451"/>
                  </a:lnTo>
                  <a:lnTo>
                    <a:pt x="16891" y="2194560"/>
                  </a:lnTo>
                  <a:lnTo>
                    <a:pt x="187579" y="2194560"/>
                  </a:lnTo>
                  <a:lnTo>
                    <a:pt x="187579" y="2211451"/>
                  </a:lnTo>
                  <a:lnTo>
                    <a:pt x="170688" y="2211451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2340864" y="5486400"/>
            <a:ext cx="7315200" cy="640080"/>
            <a:chOff x="0" y="0"/>
            <a:chExt cx="9753600" cy="85344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9753600" cy="853440"/>
            </a:xfrm>
            <a:custGeom>
              <a:avLst/>
              <a:gdLst/>
              <a:ahLst/>
              <a:cxnLst/>
              <a:rect r="r" b="b" t="t" l="l"/>
              <a:pathLst>
                <a:path h="853440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72686" r="0" b="-172686"/>
              </a:stretch>
            </a:blipFill>
          </p:spPr>
        </p:sp>
        <p:sp>
          <p:nvSpPr>
            <p:cNvPr name="TextBox 37" id="37"/>
            <p:cNvSpPr txBox="true"/>
            <p:nvPr/>
          </p:nvSpPr>
          <p:spPr>
            <a:xfrm>
              <a:off x="0" y="0"/>
              <a:ext cx="9753600" cy="85344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20"/>
                </a:lnSpc>
              </a:pPr>
              <a:r>
                <a:rPr lang="en-US" sz="2600" b="true">
                  <a:solidFill>
                    <a:srgbClr val="2D1B69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Ingeniería en Tecnologías de la Información</a:t>
              </a: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2340864" y="6126480"/>
            <a:ext cx="7315200" cy="548640"/>
            <a:chOff x="0" y="0"/>
            <a:chExt cx="9753600" cy="73152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9753600" cy="731520"/>
            </a:xfrm>
            <a:custGeom>
              <a:avLst/>
              <a:gdLst/>
              <a:ahLst/>
              <a:cxnLst/>
              <a:rect r="r" b="b" t="t" l="l"/>
              <a:pathLst>
                <a:path h="731520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09800" r="0" b="-209800"/>
              </a:stretch>
            </a:blip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9525"/>
              <a:ext cx="9753600" cy="74104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555555"/>
                  </a:solidFill>
                  <a:latin typeface="Aileron"/>
                  <a:ea typeface="Aileron"/>
                  <a:cs typeface="Aileron"/>
                  <a:sym typeface="Aileron"/>
                </a:rPr>
                <a:t>Estudiante (de medio tiempo).</a:t>
              </a: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810263" y="7302503"/>
            <a:ext cx="9169403" cy="1671323"/>
            <a:chOff x="0" y="0"/>
            <a:chExt cx="12225871" cy="2228431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16891" y="16891"/>
              <a:ext cx="12192000" cy="2194560"/>
            </a:xfrm>
            <a:custGeom>
              <a:avLst/>
              <a:gdLst/>
              <a:ahLst/>
              <a:cxnLst/>
              <a:rect r="r" b="b" t="t" l="l"/>
              <a:pathLst>
                <a:path h="2194560" w="12192000">
                  <a:moveTo>
                    <a:pt x="0" y="0"/>
                  </a:moveTo>
                  <a:lnTo>
                    <a:pt x="12192000" y="0"/>
                  </a:lnTo>
                  <a:lnTo>
                    <a:pt x="12192000" y="2194560"/>
                  </a:lnTo>
                  <a:lnTo>
                    <a:pt x="0" y="21945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12225782" cy="2228342"/>
            </a:xfrm>
            <a:custGeom>
              <a:avLst/>
              <a:gdLst/>
              <a:ahLst/>
              <a:cxnLst/>
              <a:rect r="r" b="b" t="t" l="l"/>
              <a:pathLst>
                <a:path h="2228342" w="12225782">
                  <a:moveTo>
                    <a:pt x="16891" y="0"/>
                  </a:moveTo>
                  <a:lnTo>
                    <a:pt x="12208891" y="0"/>
                  </a:lnTo>
                  <a:cubicBezTo>
                    <a:pt x="12218289" y="0"/>
                    <a:pt x="12225782" y="7620"/>
                    <a:pt x="12225782" y="16891"/>
                  </a:cubicBezTo>
                  <a:lnTo>
                    <a:pt x="12225782" y="2211451"/>
                  </a:lnTo>
                  <a:cubicBezTo>
                    <a:pt x="12225782" y="2220849"/>
                    <a:pt x="12218162" y="2228342"/>
                    <a:pt x="12208891" y="2228342"/>
                  </a:cubicBezTo>
                  <a:lnTo>
                    <a:pt x="16891" y="2228342"/>
                  </a:lnTo>
                  <a:cubicBezTo>
                    <a:pt x="7493" y="2228342"/>
                    <a:pt x="0" y="2220722"/>
                    <a:pt x="0" y="221145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211451"/>
                  </a:lnTo>
                  <a:lnTo>
                    <a:pt x="16891" y="2211451"/>
                  </a:lnTo>
                  <a:lnTo>
                    <a:pt x="16891" y="2194560"/>
                  </a:lnTo>
                  <a:lnTo>
                    <a:pt x="12208891" y="2194560"/>
                  </a:lnTo>
                  <a:lnTo>
                    <a:pt x="12208891" y="2211451"/>
                  </a:lnTo>
                  <a:lnTo>
                    <a:pt x="12192000" y="2211451"/>
                  </a:lnTo>
                  <a:lnTo>
                    <a:pt x="12192000" y="16891"/>
                  </a:lnTo>
                  <a:lnTo>
                    <a:pt x="12208891" y="16891"/>
                  </a:lnTo>
                  <a:lnTo>
                    <a:pt x="122088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9D5FF"/>
            </a:solidFill>
          </p:spPr>
        </p:sp>
      </p:grpSp>
      <p:grpSp>
        <p:nvGrpSpPr>
          <p:cNvPr name="Group 44" id="44"/>
          <p:cNvGrpSpPr/>
          <p:nvPr/>
        </p:nvGrpSpPr>
        <p:grpSpPr>
          <a:xfrm rot="0">
            <a:off x="810263" y="7302503"/>
            <a:ext cx="153419" cy="1671323"/>
            <a:chOff x="0" y="0"/>
            <a:chExt cx="204559" cy="2228431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16891" y="16891"/>
              <a:ext cx="170688" cy="2194560"/>
            </a:xfrm>
            <a:custGeom>
              <a:avLst/>
              <a:gdLst/>
              <a:ahLst/>
              <a:cxnLst/>
              <a:rect r="r" b="b" t="t" l="l"/>
              <a:pathLst>
                <a:path h="2194560" w="170688">
                  <a:moveTo>
                    <a:pt x="0" y="0"/>
                  </a:moveTo>
                  <a:lnTo>
                    <a:pt x="170688" y="0"/>
                  </a:lnTo>
                  <a:lnTo>
                    <a:pt x="170688" y="2194560"/>
                  </a:lnTo>
                  <a:lnTo>
                    <a:pt x="0" y="2194560"/>
                  </a:ln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204470" cy="2228342"/>
            </a:xfrm>
            <a:custGeom>
              <a:avLst/>
              <a:gdLst/>
              <a:ahLst/>
              <a:cxnLst/>
              <a:rect r="r" b="b" t="t" l="l"/>
              <a:pathLst>
                <a:path h="2228342" w="204470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2211451"/>
                  </a:lnTo>
                  <a:cubicBezTo>
                    <a:pt x="204470" y="2220849"/>
                    <a:pt x="196850" y="2228342"/>
                    <a:pt x="187579" y="2228342"/>
                  </a:cubicBezTo>
                  <a:lnTo>
                    <a:pt x="16891" y="2228342"/>
                  </a:lnTo>
                  <a:cubicBezTo>
                    <a:pt x="7493" y="2228342"/>
                    <a:pt x="0" y="2220722"/>
                    <a:pt x="0" y="221145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2211451"/>
                  </a:lnTo>
                  <a:lnTo>
                    <a:pt x="16891" y="2211451"/>
                  </a:lnTo>
                  <a:lnTo>
                    <a:pt x="16891" y="2194560"/>
                  </a:lnTo>
                  <a:lnTo>
                    <a:pt x="187579" y="2194560"/>
                  </a:lnTo>
                  <a:lnTo>
                    <a:pt x="187579" y="2211451"/>
                  </a:lnTo>
                  <a:lnTo>
                    <a:pt x="170688" y="2211451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2340864" y="7498080"/>
            <a:ext cx="7315200" cy="640080"/>
            <a:chOff x="0" y="0"/>
            <a:chExt cx="9753600" cy="85344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9753600" cy="853440"/>
            </a:xfrm>
            <a:custGeom>
              <a:avLst/>
              <a:gdLst/>
              <a:ahLst/>
              <a:cxnLst/>
              <a:rect r="r" b="b" t="t" l="l"/>
              <a:pathLst>
                <a:path h="853440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72686" r="0" b="-172686"/>
              </a:stretch>
            </a:blipFill>
          </p:spPr>
        </p:sp>
        <p:sp>
          <p:nvSpPr>
            <p:cNvPr name="TextBox 49" id="49"/>
            <p:cNvSpPr txBox="true"/>
            <p:nvPr/>
          </p:nvSpPr>
          <p:spPr>
            <a:xfrm>
              <a:off x="0" y="0"/>
              <a:ext cx="9753600" cy="85344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120"/>
                </a:lnSpc>
              </a:pPr>
              <a:r>
                <a:rPr lang="en-US" sz="2600" b="true">
                  <a:solidFill>
                    <a:srgbClr val="2D1B69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Mejor estudiante del mundo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2340864" y="8138160"/>
            <a:ext cx="7315200" cy="548640"/>
            <a:chOff x="0" y="0"/>
            <a:chExt cx="9753600" cy="73152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9753600" cy="731520"/>
            </a:xfrm>
            <a:custGeom>
              <a:avLst/>
              <a:gdLst/>
              <a:ahLst/>
              <a:cxnLst/>
              <a:rect r="r" b="b" t="t" l="l"/>
              <a:pathLst>
                <a:path h="731520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209800" r="0" b="-209800"/>
              </a:stretch>
            </a:blip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9525"/>
              <a:ext cx="9753600" cy="74104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555555"/>
                  </a:solidFill>
                  <a:latin typeface="Aileron"/>
                  <a:ea typeface="Aileron"/>
                  <a:cs typeface="Aileron"/>
                  <a:sym typeface="Aileron"/>
                </a:rPr>
                <a:t>+11,000 jóvenes de 176 países</a:t>
              </a:r>
            </a:p>
          </p:txBody>
        </p:sp>
      </p:grpSp>
      <p:sp>
        <p:nvSpPr>
          <p:cNvPr name="Freeform 53" id="53"/>
          <p:cNvSpPr/>
          <p:nvPr/>
        </p:nvSpPr>
        <p:spPr>
          <a:xfrm flipH="false" flipV="false" rot="0">
            <a:off x="1028700" y="3534595"/>
            <a:ext cx="1204362" cy="1160419"/>
          </a:xfrm>
          <a:custGeom>
            <a:avLst/>
            <a:gdLst/>
            <a:ahLst/>
            <a:cxnLst/>
            <a:rect r="r" b="b" t="t" l="l"/>
            <a:pathLst>
              <a:path h="1160419" w="1204362">
                <a:moveTo>
                  <a:pt x="0" y="0"/>
                </a:moveTo>
                <a:lnTo>
                  <a:pt x="1204362" y="0"/>
                </a:lnTo>
                <a:lnTo>
                  <a:pt x="1204362" y="1160419"/>
                </a:lnTo>
                <a:lnTo>
                  <a:pt x="0" y="1160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251819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050092" y="5592954"/>
            <a:ext cx="1204362" cy="1067052"/>
          </a:xfrm>
          <a:custGeom>
            <a:avLst/>
            <a:gdLst/>
            <a:ahLst/>
            <a:cxnLst/>
            <a:rect r="r" b="b" t="t" l="l"/>
            <a:pathLst>
              <a:path h="1067052" w="1204362">
                <a:moveTo>
                  <a:pt x="0" y="0"/>
                </a:moveTo>
                <a:lnTo>
                  <a:pt x="1204362" y="0"/>
                </a:lnTo>
                <a:lnTo>
                  <a:pt x="1204362" y="1067052"/>
                </a:lnTo>
                <a:lnTo>
                  <a:pt x="0" y="1067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36498" r="0" b="-146105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1073255" y="7562221"/>
            <a:ext cx="1158036" cy="1142995"/>
          </a:xfrm>
          <a:custGeom>
            <a:avLst/>
            <a:gdLst/>
            <a:ahLst/>
            <a:cxnLst/>
            <a:rect r="r" b="b" t="t" l="l"/>
            <a:pathLst>
              <a:path h="1142995" w="1158036">
                <a:moveTo>
                  <a:pt x="0" y="0"/>
                </a:moveTo>
                <a:lnTo>
                  <a:pt x="1158036" y="0"/>
                </a:lnTo>
                <a:lnTo>
                  <a:pt x="1158036" y="1142996"/>
                </a:lnTo>
                <a:lnTo>
                  <a:pt x="0" y="1142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7912" r="0" b="-5531"/>
            </a:stretch>
          </a:blipFill>
        </p:spPr>
      </p:sp>
      <p:grpSp>
        <p:nvGrpSpPr>
          <p:cNvPr name="Group 56" id="56"/>
          <p:cNvGrpSpPr/>
          <p:nvPr/>
        </p:nvGrpSpPr>
        <p:grpSpPr>
          <a:xfrm rot="0">
            <a:off x="11367135" y="565844"/>
            <a:ext cx="6435090" cy="1316736"/>
            <a:chOff x="0" y="0"/>
            <a:chExt cx="8580120" cy="1755648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8580120" cy="1755648"/>
            </a:xfrm>
            <a:custGeom>
              <a:avLst/>
              <a:gdLst/>
              <a:ahLst/>
              <a:cxnLst/>
              <a:rect r="r" b="b" t="t" l="l"/>
              <a:pathLst>
                <a:path h="1755648" w="8580120">
                  <a:moveTo>
                    <a:pt x="0" y="0"/>
                  </a:moveTo>
                  <a:lnTo>
                    <a:pt x="8580120" y="0"/>
                  </a:lnTo>
                  <a:lnTo>
                    <a:pt x="8580120" y="1755648"/>
                  </a:lnTo>
                  <a:lnTo>
                    <a:pt x="0" y="175564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40465" r="24689" b="-2965"/>
              </a:stretch>
            </a:blip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9525"/>
              <a:ext cx="8580120" cy="176517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7200"/>
                </a:lnSpc>
              </a:pPr>
              <a:r>
                <a:rPr lang="en-US" b="true" sz="6000" i="true">
                  <a:solidFill>
                    <a:srgbClr val="6B21A8"/>
                  </a:solidFill>
                  <a:latin typeface="Roca Two Bold Italics"/>
                  <a:ea typeface="Roca Two Bold Italics"/>
                  <a:cs typeface="Roca Two Bold Italics"/>
                  <a:sym typeface="Roca Two Bold Italics"/>
                </a:rPr>
                <a:t>Ángela Olazarán</a:t>
              </a: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11367135" y="1498532"/>
            <a:ext cx="6435090" cy="768096"/>
            <a:chOff x="0" y="0"/>
            <a:chExt cx="8580120" cy="1024128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8580120" cy="1024128"/>
            </a:xfrm>
            <a:custGeom>
              <a:avLst/>
              <a:gdLst/>
              <a:ahLst/>
              <a:cxnLst/>
              <a:rect r="r" b="b" t="t" l="l"/>
              <a:pathLst>
                <a:path h="1024128" w="8580120">
                  <a:moveTo>
                    <a:pt x="0" y="0"/>
                  </a:moveTo>
                  <a:lnTo>
                    <a:pt x="8580120" y="0"/>
                  </a:lnTo>
                  <a:lnTo>
                    <a:pt x="8580120" y="1024128"/>
                  </a:lnTo>
                  <a:lnTo>
                    <a:pt x="0" y="102412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69369" r="24689" b="-76512"/>
              </a:stretch>
            </a:blipFill>
          </p:spPr>
        </p:sp>
        <p:sp>
          <p:nvSpPr>
            <p:cNvPr name="TextBox 61" id="61"/>
            <p:cNvSpPr txBox="true"/>
            <p:nvPr/>
          </p:nvSpPr>
          <p:spPr>
            <a:xfrm>
              <a:off x="0" y="0"/>
              <a:ext cx="8580120" cy="102412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0"/>
                </a:lnSpc>
              </a:pPr>
              <a:r>
                <a:rPr lang="en-US" sz="3500" b="true">
                  <a:solidFill>
                    <a:srgbClr val="EC4899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Activista STEM</a:t>
              </a:r>
            </a:p>
          </p:txBody>
        </p:sp>
      </p:grpSp>
      <p:sp>
        <p:nvSpPr>
          <p:cNvPr name="Freeform 62" id="62"/>
          <p:cNvSpPr/>
          <p:nvPr/>
        </p:nvSpPr>
        <p:spPr>
          <a:xfrm flipH="false" flipV="false" rot="-2622054">
            <a:off x="10294865" y="6964932"/>
            <a:ext cx="3281491" cy="1706375"/>
          </a:xfrm>
          <a:custGeom>
            <a:avLst/>
            <a:gdLst/>
            <a:ahLst/>
            <a:cxnLst/>
            <a:rect r="r" b="b" t="t" l="l"/>
            <a:pathLst>
              <a:path h="1706375" w="3281491">
                <a:moveTo>
                  <a:pt x="0" y="0"/>
                </a:moveTo>
                <a:lnTo>
                  <a:pt x="3281490" y="0"/>
                </a:lnTo>
                <a:lnTo>
                  <a:pt x="3281490" y="1706376"/>
                </a:lnTo>
                <a:lnTo>
                  <a:pt x="0" y="17063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11935610" y="3003547"/>
            <a:ext cx="833863" cy="1385573"/>
          </a:xfrm>
          <a:custGeom>
            <a:avLst/>
            <a:gdLst/>
            <a:ahLst/>
            <a:cxnLst/>
            <a:rect r="r" b="b" t="t" l="l"/>
            <a:pathLst>
              <a:path h="1385573" w="833863">
                <a:moveTo>
                  <a:pt x="0" y="0"/>
                </a:moveTo>
                <a:lnTo>
                  <a:pt x="833863" y="0"/>
                </a:lnTo>
                <a:lnTo>
                  <a:pt x="833863" y="1385573"/>
                </a:lnTo>
                <a:lnTo>
                  <a:pt x="0" y="13855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583539">
            <a:off x="15994580" y="2437858"/>
            <a:ext cx="2007406" cy="1682571"/>
          </a:xfrm>
          <a:custGeom>
            <a:avLst/>
            <a:gdLst/>
            <a:ahLst/>
            <a:cxnLst/>
            <a:rect r="r" b="b" t="t" l="l"/>
            <a:pathLst>
              <a:path h="1682571" w="2007406">
                <a:moveTo>
                  <a:pt x="0" y="0"/>
                </a:moveTo>
                <a:lnTo>
                  <a:pt x="2007406" y="0"/>
                </a:lnTo>
                <a:lnTo>
                  <a:pt x="2007406" y="1682571"/>
                </a:lnTo>
                <a:lnTo>
                  <a:pt x="0" y="1682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5" id="65"/>
          <p:cNvSpPr/>
          <p:nvPr/>
        </p:nvSpPr>
        <p:spPr>
          <a:xfrm flipH="false" flipV="false" rot="9916031">
            <a:off x="14747712" y="7162715"/>
            <a:ext cx="3281491" cy="1706375"/>
          </a:xfrm>
          <a:custGeom>
            <a:avLst/>
            <a:gdLst/>
            <a:ahLst/>
            <a:cxnLst/>
            <a:rect r="r" b="b" t="t" l="l"/>
            <a:pathLst>
              <a:path h="1706375" w="3281491">
                <a:moveTo>
                  <a:pt x="0" y="0"/>
                </a:moveTo>
                <a:lnTo>
                  <a:pt x="3281490" y="0"/>
                </a:lnTo>
                <a:lnTo>
                  <a:pt x="3281490" y="1706375"/>
                </a:lnTo>
                <a:lnTo>
                  <a:pt x="0" y="1706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11202462" y="1224212"/>
            <a:ext cx="6180663" cy="10033146"/>
          </a:xfrm>
          <a:custGeom>
            <a:avLst/>
            <a:gdLst/>
            <a:ahLst/>
            <a:cxnLst/>
            <a:rect r="r" b="b" t="t" l="l"/>
            <a:pathLst>
              <a:path h="10033146" w="6180663">
                <a:moveTo>
                  <a:pt x="0" y="0"/>
                </a:moveTo>
                <a:lnTo>
                  <a:pt x="6180663" y="0"/>
                </a:lnTo>
                <a:lnTo>
                  <a:pt x="6180663" y="10033146"/>
                </a:lnTo>
                <a:lnTo>
                  <a:pt x="0" y="100331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72818" t="0" r="-70773" b="0"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B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1497" y="-1841497"/>
            <a:ext cx="7340603" cy="7340603"/>
            <a:chOff x="0" y="0"/>
            <a:chExt cx="9787471" cy="97874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9753600" cy="9753600"/>
            </a:xfrm>
            <a:custGeom>
              <a:avLst/>
              <a:gdLst/>
              <a:ahLst/>
              <a:cxnLst/>
              <a:rect r="r" b="b" t="t" l="l"/>
              <a:pathLst>
                <a:path h="9753600" w="9753600">
                  <a:moveTo>
                    <a:pt x="0" y="4876800"/>
                  </a:moveTo>
                  <a:cubicBezTo>
                    <a:pt x="0" y="2183384"/>
                    <a:pt x="2183384" y="0"/>
                    <a:pt x="4876800" y="0"/>
                  </a:cubicBezTo>
                  <a:cubicBezTo>
                    <a:pt x="7570216" y="0"/>
                    <a:pt x="9753600" y="2183384"/>
                    <a:pt x="9753600" y="4876800"/>
                  </a:cubicBezTo>
                  <a:cubicBezTo>
                    <a:pt x="9753600" y="7570216"/>
                    <a:pt x="7570216" y="9753600"/>
                    <a:pt x="4876800" y="9753600"/>
                  </a:cubicBezTo>
                  <a:cubicBezTo>
                    <a:pt x="2183384" y="9753600"/>
                    <a:pt x="0" y="7570216"/>
                    <a:pt x="0" y="4876800"/>
                  </a:cubicBezTo>
                  <a:close/>
                </a:path>
              </a:pathLst>
            </a:custGeom>
            <a:solidFill>
              <a:srgbClr val="6B21A8">
                <a:alpha val="15686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787509" cy="9787382"/>
            </a:xfrm>
            <a:custGeom>
              <a:avLst/>
              <a:gdLst/>
              <a:ahLst/>
              <a:cxnLst/>
              <a:rect r="r" b="b" t="t" l="l"/>
              <a:pathLst>
                <a:path h="9787382" w="9787509">
                  <a:moveTo>
                    <a:pt x="0" y="4893691"/>
                  </a:moveTo>
                  <a:cubicBezTo>
                    <a:pt x="0" y="2191004"/>
                    <a:pt x="2191004" y="0"/>
                    <a:pt x="4893691" y="0"/>
                  </a:cubicBezTo>
                  <a:lnTo>
                    <a:pt x="4893691" y="16891"/>
                  </a:lnTo>
                  <a:lnTo>
                    <a:pt x="4893691" y="0"/>
                  </a:lnTo>
                  <a:cubicBezTo>
                    <a:pt x="7596505" y="0"/>
                    <a:pt x="9787509" y="2191004"/>
                    <a:pt x="9787509" y="4893691"/>
                  </a:cubicBezTo>
                  <a:lnTo>
                    <a:pt x="9770618" y="4893691"/>
                  </a:lnTo>
                  <a:lnTo>
                    <a:pt x="9787509" y="4893691"/>
                  </a:lnTo>
                  <a:cubicBezTo>
                    <a:pt x="9787509" y="7596378"/>
                    <a:pt x="7596505" y="9787382"/>
                    <a:pt x="4893818" y="9787382"/>
                  </a:cubicBezTo>
                  <a:lnTo>
                    <a:pt x="4893818" y="9770490"/>
                  </a:lnTo>
                  <a:lnTo>
                    <a:pt x="4893818" y="9787382"/>
                  </a:lnTo>
                  <a:cubicBezTo>
                    <a:pt x="2191004" y="9787509"/>
                    <a:pt x="0" y="7596505"/>
                    <a:pt x="0" y="4893691"/>
                  </a:cubicBezTo>
                  <a:lnTo>
                    <a:pt x="16891" y="4893691"/>
                  </a:lnTo>
                  <a:lnTo>
                    <a:pt x="33909" y="4893691"/>
                  </a:lnTo>
                  <a:lnTo>
                    <a:pt x="16891" y="4893691"/>
                  </a:lnTo>
                  <a:lnTo>
                    <a:pt x="0" y="4893691"/>
                  </a:lnTo>
                  <a:moveTo>
                    <a:pt x="33909" y="4893691"/>
                  </a:moveTo>
                  <a:cubicBezTo>
                    <a:pt x="33909" y="4903089"/>
                    <a:pt x="26289" y="4910582"/>
                    <a:pt x="17018" y="4910582"/>
                  </a:cubicBezTo>
                  <a:cubicBezTo>
                    <a:pt x="7747" y="4910582"/>
                    <a:pt x="0" y="4903089"/>
                    <a:pt x="0" y="4893691"/>
                  </a:cubicBezTo>
                  <a:cubicBezTo>
                    <a:pt x="0" y="4884293"/>
                    <a:pt x="7620" y="4876800"/>
                    <a:pt x="16891" y="4876800"/>
                  </a:cubicBezTo>
                  <a:cubicBezTo>
                    <a:pt x="26162" y="4876800"/>
                    <a:pt x="33782" y="4884420"/>
                    <a:pt x="33782" y="4893691"/>
                  </a:cubicBezTo>
                  <a:cubicBezTo>
                    <a:pt x="33909" y="7577709"/>
                    <a:pt x="2209673" y="9753600"/>
                    <a:pt x="4893691" y="9753600"/>
                  </a:cubicBezTo>
                  <a:cubicBezTo>
                    <a:pt x="7577709" y="9753600"/>
                    <a:pt x="9753600" y="7577709"/>
                    <a:pt x="9753600" y="4893691"/>
                  </a:cubicBezTo>
                  <a:cubicBezTo>
                    <a:pt x="9753600" y="2209673"/>
                    <a:pt x="7577709" y="33909"/>
                    <a:pt x="4893691" y="33909"/>
                  </a:cubicBezTo>
                  <a:lnTo>
                    <a:pt x="4893691" y="16891"/>
                  </a:lnTo>
                  <a:lnTo>
                    <a:pt x="4893691" y="33909"/>
                  </a:lnTo>
                  <a:cubicBezTo>
                    <a:pt x="2209673" y="33909"/>
                    <a:pt x="33909" y="2209673"/>
                    <a:pt x="33909" y="4893691"/>
                  </a:cubicBezTo>
                  <a:close/>
                </a:path>
              </a:pathLst>
            </a:custGeom>
            <a:solidFill>
              <a:srgbClr val="6B21A8">
                <a:alpha val="15686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703303" y="5473703"/>
            <a:ext cx="6426203" cy="6426203"/>
            <a:chOff x="0" y="0"/>
            <a:chExt cx="8568271" cy="85682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6891"/>
              <a:ext cx="8534400" cy="8534400"/>
            </a:xfrm>
            <a:custGeom>
              <a:avLst/>
              <a:gdLst/>
              <a:ahLst/>
              <a:cxnLst/>
              <a:rect r="r" b="b" t="t" l="l"/>
              <a:pathLst>
                <a:path h="8534400" w="8534400">
                  <a:moveTo>
                    <a:pt x="0" y="4267200"/>
                  </a:moveTo>
                  <a:cubicBezTo>
                    <a:pt x="0" y="1910461"/>
                    <a:pt x="1910461" y="0"/>
                    <a:pt x="4267200" y="0"/>
                  </a:cubicBezTo>
                  <a:cubicBezTo>
                    <a:pt x="6623939" y="0"/>
                    <a:pt x="8534400" y="1910461"/>
                    <a:pt x="8534400" y="4267200"/>
                  </a:cubicBezTo>
                  <a:cubicBezTo>
                    <a:pt x="8534400" y="6623939"/>
                    <a:pt x="6623939" y="8534400"/>
                    <a:pt x="4267200" y="8534400"/>
                  </a:cubicBezTo>
                  <a:cubicBezTo>
                    <a:pt x="1910461" y="8534400"/>
                    <a:pt x="0" y="6623939"/>
                    <a:pt x="0" y="4267200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68182" cy="8568182"/>
            </a:xfrm>
            <a:custGeom>
              <a:avLst/>
              <a:gdLst/>
              <a:ahLst/>
              <a:cxnLst/>
              <a:rect r="r" b="b" t="t" l="l"/>
              <a:pathLst>
                <a:path h="8568182" w="8568182">
                  <a:moveTo>
                    <a:pt x="0" y="4284091"/>
                  </a:moveTo>
                  <a:cubicBezTo>
                    <a:pt x="0" y="1918081"/>
                    <a:pt x="1918081" y="0"/>
                    <a:pt x="4284091" y="0"/>
                  </a:cubicBezTo>
                  <a:lnTo>
                    <a:pt x="4284091" y="16891"/>
                  </a:lnTo>
                  <a:lnTo>
                    <a:pt x="4284091" y="0"/>
                  </a:lnTo>
                  <a:cubicBezTo>
                    <a:pt x="6650101" y="0"/>
                    <a:pt x="8568182" y="1918081"/>
                    <a:pt x="8568182" y="4284091"/>
                  </a:cubicBezTo>
                  <a:lnTo>
                    <a:pt x="8551290" y="4284091"/>
                  </a:lnTo>
                  <a:lnTo>
                    <a:pt x="8568182" y="4284091"/>
                  </a:lnTo>
                  <a:cubicBezTo>
                    <a:pt x="8568182" y="6650101"/>
                    <a:pt x="6650101" y="8568182"/>
                    <a:pt x="4284091" y="8568182"/>
                  </a:cubicBezTo>
                  <a:lnTo>
                    <a:pt x="4284091" y="8551290"/>
                  </a:lnTo>
                  <a:lnTo>
                    <a:pt x="4284091" y="8568182"/>
                  </a:lnTo>
                  <a:cubicBezTo>
                    <a:pt x="1918081" y="8568309"/>
                    <a:pt x="0" y="6650228"/>
                    <a:pt x="0" y="4284091"/>
                  </a:cubicBezTo>
                  <a:lnTo>
                    <a:pt x="16891" y="4284091"/>
                  </a:lnTo>
                  <a:lnTo>
                    <a:pt x="33909" y="4284091"/>
                  </a:lnTo>
                  <a:lnTo>
                    <a:pt x="16891" y="4284091"/>
                  </a:lnTo>
                  <a:lnTo>
                    <a:pt x="0" y="4284091"/>
                  </a:lnTo>
                  <a:moveTo>
                    <a:pt x="33909" y="4284091"/>
                  </a:moveTo>
                  <a:cubicBezTo>
                    <a:pt x="33909" y="4293489"/>
                    <a:pt x="26289" y="4300982"/>
                    <a:pt x="17018" y="4300982"/>
                  </a:cubicBezTo>
                  <a:cubicBezTo>
                    <a:pt x="7747" y="4300982"/>
                    <a:pt x="0" y="4293489"/>
                    <a:pt x="0" y="4284091"/>
                  </a:cubicBezTo>
                  <a:cubicBezTo>
                    <a:pt x="0" y="4274693"/>
                    <a:pt x="7620" y="4267200"/>
                    <a:pt x="16891" y="4267200"/>
                  </a:cubicBezTo>
                  <a:cubicBezTo>
                    <a:pt x="26162" y="4267200"/>
                    <a:pt x="33782" y="4274820"/>
                    <a:pt x="33782" y="4284091"/>
                  </a:cubicBezTo>
                  <a:cubicBezTo>
                    <a:pt x="33909" y="6631432"/>
                    <a:pt x="1936750" y="8534400"/>
                    <a:pt x="4284091" y="8534400"/>
                  </a:cubicBezTo>
                  <a:cubicBezTo>
                    <a:pt x="6631432" y="8534400"/>
                    <a:pt x="8534400" y="6631432"/>
                    <a:pt x="8534400" y="4284091"/>
                  </a:cubicBezTo>
                  <a:cubicBezTo>
                    <a:pt x="8534400" y="1936750"/>
                    <a:pt x="6631432" y="33909"/>
                    <a:pt x="4284091" y="33909"/>
                  </a:cubicBezTo>
                  <a:lnTo>
                    <a:pt x="4284091" y="16891"/>
                  </a:lnTo>
                  <a:lnTo>
                    <a:pt x="4284091" y="33909"/>
                  </a:lnTo>
                  <a:cubicBezTo>
                    <a:pt x="1936750" y="33909"/>
                    <a:pt x="33909" y="1936750"/>
                    <a:pt x="33909" y="4284091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01703" y="682247"/>
            <a:ext cx="2951483" cy="720347"/>
            <a:chOff x="0" y="0"/>
            <a:chExt cx="3935311" cy="9604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6891" y="16891"/>
              <a:ext cx="3901440" cy="926592"/>
            </a:xfrm>
            <a:custGeom>
              <a:avLst/>
              <a:gdLst/>
              <a:ahLst/>
              <a:cxnLst/>
              <a:rect r="r" b="b" t="t" l="l"/>
              <a:pathLst>
                <a:path h="926592" w="3901440">
                  <a:moveTo>
                    <a:pt x="0" y="438912"/>
                  </a:moveTo>
                  <a:cubicBezTo>
                    <a:pt x="0" y="196469"/>
                    <a:pt x="201930" y="0"/>
                    <a:pt x="450977" y="0"/>
                  </a:cubicBezTo>
                  <a:lnTo>
                    <a:pt x="3450463" y="0"/>
                  </a:lnTo>
                  <a:cubicBezTo>
                    <a:pt x="3699510" y="0"/>
                    <a:pt x="3901440" y="196469"/>
                    <a:pt x="3901440" y="438912"/>
                  </a:cubicBezTo>
                  <a:lnTo>
                    <a:pt x="3901440" y="487680"/>
                  </a:lnTo>
                  <a:cubicBezTo>
                    <a:pt x="3901440" y="730123"/>
                    <a:pt x="3699510" y="926592"/>
                    <a:pt x="3450463" y="926592"/>
                  </a:cubicBezTo>
                  <a:lnTo>
                    <a:pt x="451104" y="926592"/>
                  </a:lnTo>
                  <a:cubicBezTo>
                    <a:pt x="202057" y="926592"/>
                    <a:pt x="127" y="730123"/>
                    <a:pt x="127" y="487680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935349" cy="960374"/>
            </a:xfrm>
            <a:custGeom>
              <a:avLst/>
              <a:gdLst/>
              <a:ahLst/>
              <a:cxnLst/>
              <a:rect r="r" b="b" t="t" l="l"/>
              <a:pathLst>
                <a:path h="960374" w="3935349">
                  <a:moveTo>
                    <a:pt x="0" y="455803"/>
                  </a:moveTo>
                  <a:cubicBezTo>
                    <a:pt x="0" y="203708"/>
                    <a:pt x="209931" y="0"/>
                    <a:pt x="467995" y="0"/>
                  </a:cubicBezTo>
                  <a:lnTo>
                    <a:pt x="3467354" y="0"/>
                  </a:lnTo>
                  <a:lnTo>
                    <a:pt x="3467354" y="16891"/>
                  </a:lnTo>
                  <a:lnTo>
                    <a:pt x="3467354" y="0"/>
                  </a:lnTo>
                  <a:cubicBezTo>
                    <a:pt x="3725418" y="0"/>
                    <a:pt x="3935349" y="203708"/>
                    <a:pt x="3935349" y="455803"/>
                  </a:cubicBezTo>
                  <a:lnTo>
                    <a:pt x="3918458" y="455803"/>
                  </a:lnTo>
                  <a:lnTo>
                    <a:pt x="3935349" y="455803"/>
                  </a:lnTo>
                  <a:lnTo>
                    <a:pt x="3935349" y="504571"/>
                  </a:lnTo>
                  <a:lnTo>
                    <a:pt x="3918458" y="504571"/>
                  </a:lnTo>
                  <a:lnTo>
                    <a:pt x="3935349" y="504571"/>
                  </a:lnTo>
                  <a:cubicBezTo>
                    <a:pt x="3935349" y="756793"/>
                    <a:pt x="3725418" y="960374"/>
                    <a:pt x="3467354" y="960374"/>
                  </a:cubicBezTo>
                  <a:lnTo>
                    <a:pt x="3467354" y="943483"/>
                  </a:lnTo>
                  <a:lnTo>
                    <a:pt x="3467354" y="960374"/>
                  </a:lnTo>
                  <a:lnTo>
                    <a:pt x="467995" y="960374"/>
                  </a:lnTo>
                  <a:lnTo>
                    <a:pt x="467995" y="943483"/>
                  </a:lnTo>
                  <a:lnTo>
                    <a:pt x="467995" y="960374"/>
                  </a:lnTo>
                  <a:cubicBezTo>
                    <a:pt x="209931" y="960501"/>
                    <a:pt x="0" y="756793"/>
                    <a:pt x="0" y="504571"/>
                  </a:cubicBezTo>
                  <a:lnTo>
                    <a:pt x="0" y="455803"/>
                  </a:lnTo>
                  <a:lnTo>
                    <a:pt x="16891" y="455803"/>
                  </a:lnTo>
                  <a:lnTo>
                    <a:pt x="0" y="455803"/>
                  </a:lnTo>
                  <a:moveTo>
                    <a:pt x="33909" y="455803"/>
                  </a:moveTo>
                  <a:lnTo>
                    <a:pt x="33909" y="504571"/>
                  </a:lnTo>
                  <a:lnTo>
                    <a:pt x="16891" y="504571"/>
                  </a:lnTo>
                  <a:lnTo>
                    <a:pt x="33909" y="504571"/>
                  </a:lnTo>
                  <a:cubicBezTo>
                    <a:pt x="33909" y="737235"/>
                    <a:pt x="227838" y="926592"/>
                    <a:pt x="467995" y="926592"/>
                  </a:cubicBezTo>
                  <a:lnTo>
                    <a:pt x="3467354" y="926592"/>
                  </a:lnTo>
                  <a:cubicBezTo>
                    <a:pt x="3707511" y="926592"/>
                    <a:pt x="3901440" y="737235"/>
                    <a:pt x="3901440" y="504571"/>
                  </a:cubicBezTo>
                  <a:lnTo>
                    <a:pt x="3901440" y="455803"/>
                  </a:lnTo>
                  <a:cubicBezTo>
                    <a:pt x="3901440" y="223139"/>
                    <a:pt x="3707511" y="33782"/>
                    <a:pt x="3467354" y="33782"/>
                  </a:cubicBezTo>
                  <a:lnTo>
                    <a:pt x="467995" y="33782"/>
                  </a:lnTo>
                  <a:lnTo>
                    <a:pt x="467995" y="16891"/>
                  </a:lnTo>
                  <a:lnTo>
                    <a:pt x="467995" y="33909"/>
                  </a:lnTo>
                  <a:cubicBezTo>
                    <a:pt x="227838" y="33909"/>
                    <a:pt x="33909" y="223266"/>
                    <a:pt x="33909" y="455803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14400" y="694944"/>
            <a:ext cx="2926080" cy="694944"/>
            <a:chOff x="0" y="0"/>
            <a:chExt cx="3901440" cy="92659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901440" cy="926592"/>
            </a:xfrm>
            <a:custGeom>
              <a:avLst/>
              <a:gdLst/>
              <a:ahLst/>
              <a:cxnLst/>
              <a:rect r="r" b="b" t="t" l="l"/>
              <a:pathLst>
                <a:path h="926592" w="3901440">
                  <a:moveTo>
                    <a:pt x="0" y="0"/>
                  </a:moveTo>
                  <a:lnTo>
                    <a:pt x="3901440" y="0"/>
                  </a:lnTo>
                  <a:lnTo>
                    <a:pt x="390144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32042" r="0" b="-32042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3901440" cy="94564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ORIGEN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28700" y="1931675"/>
            <a:ext cx="822955" cy="822955"/>
            <a:chOff x="0" y="0"/>
            <a:chExt cx="1341120" cy="1341120"/>
          </a:xfrm>
        </p:grpSpPr>
        <p:sp>
          <p:nvSpPr>
            <p:cNvPr name="Freeform 15" id="15" descr="preencoded.png"/>
            <p:cNvSpPr/>
            <p:nvPr/>
          </p:nvSpPr>
          <p:spPr>
            <a:xfrm flipH="false" flipV="false" rot="0">
              <a:off x="0" y="0"/>
              <a:ext cx="1341120" cy="1341120"/>
            </a:xfrm>
            <a:custGeom>
              <a:avLst/>
              <a:gdLst/>
              <a:ahLst/>
              <a:cxnLst/>
              <a:rect r="r" b="b" t="t" l="l"/>
              <a:pathLst>
                <a:path h="1341120" w="1341120">
                  <a:moveTo>
                    <a:pt x="0" y="0"/>
                  </a:moveTo>
                  <a:lnTo>
                    <a:pt x="1341120" y="0"/>
                  </a:lnTo>
                  <a:lnTo>
                    <a:pt x="134112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2103120" y="1609344"/>
            <a:ext cx="4705260" cy="1662154"/>
            <a:chOff x="0" y="0"/>
            <a:chExt cx="6273680" cy="221620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273680" cy="2216205"/>
            </a:xfrm>
            <a:custGeom>
              <a:avLst/>
              <a:gdLst/>
              <a:ahLst/>
              <a:cxnLst/>
              <a:rect r="r" b="b" t="t" l="l"/>
              <a:pathLst>
                <a:path h="2216205" w="6273680">
                  <a:moveTo>
                    <a:pt x="0" y="0"/>
                  </a:moveTo>
                  <a:lnTo>
                    <a:pt x="6273680" y="0"/>
                  </a:lnTo>
                  <a:lnTo>
                    <a:pt x="6273680" y="2216205"/>
                  </a:lnTo>
                  <a:lnTo>
                    <a:pt x="0" y="2216205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46469" r="-230370" b="-117986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9525"/>
              <a:ext cx="6273680" cy="22257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9120"/>
                </a:lnSpc>
              </a:pPr>
              <a:r>
                <a:rPr lang="en-US" sz="7600" b="true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La Chispa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115745" y="3635704"/>
            <a:ext cx="9059244" cy="5622596"/>
          </a:xfrm>
          <a:custGeom>
            <a:avLst/>
            <a:gdLst/>
            <a:ahLst/>
            <a:cxnLst/>
            <a:rect r="r" b="b" t="t" l="l"/>
            <a:pathLst>
              <a:path h="5622596" w="9059244">
                <a:moveTo>
                  <a:pt x="0" y="0"/>
                </a:moveTo>
                <a:lnTo>
                  <a:pt x="9059244" y="0"/>
                </a:lnTo>
                <a:lnTo>
                  <a:pt x="9059244" y="5622596"/>
                </a:lnTo>
                <a:lnTo>
                  <a:pt x="0" y="5622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840" r="0" b="-8950"/>
            </a:stretch>
          </a:blipFill>
          <a:ln w="76200" cap="sq">
            <a:solidFill>
              <a:srgbClr val="F59E0B"/>
            </a:solidFill>
            <a:prstDash val="solid"/>
            <a:miter/>
          </a:ln>
        </p:spPr>
      </p:sp>
      <p:grpSp>
        <p:nvGrpSpPr>
          <p:cNvPr name="Group 20" id="20"/>
          <p:cNvGrpSpPr/>
          <p:nvPr/>
        </p:nvGrpSpPr>
        <p:grpSpPr>
          <a:xfrm rot="0">
            <a:off x="11838937" y="859341"/>
            <a:ext cx="5420363" cy="5054603"/>
            <a:chOff x="0" y="0"/>
            <a:chExt cx="7227151" cy="673947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16891" y="16891"/>
              <a:ext cx="7193281" cy="6705600"/>
            </a:xfrm>
            <a:custGeom>
              <a:avLst/>
              <a:gdLst/>
              <a:ahLst/>
              <a:cxnLst/>
              <a:rect r="r" b="b" t="t" l="l"/>
              <a:pathLst>
                <a:path h="6705600" w="7193281">
                  <a:moveTo>
                    <a:pt x="0" y="0"/>
                  </a:moveTo>
                  <a:lnTo>
                    <a:pt x="7193281" y="0"/>
                  </a:lnTo>
                  <a:lnTo>
                    <a:pt x="7193281" y="6705600"/>
                  </a:lnTo>
                  <a:lnTo>
                    <a:pt x="0" y="6705600"/>
                  </a:lnTo>
                  <a:close/>
                </a:path>
              </a:pathLst>
            </a:custGeom>
            <a:solidFill>
              <a:srgbClr val="6203AD">
                <a:alpha val="63922"/>
              </a:srgbClr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7227062" cy="6739382"/>
            </a:xfrm>
            <a:custGeom>
              <a:avLst/>
              <a:gdLst/>
              <a:ahLst/>
              <a:cxnLst/>
              <a:rect r="r" b="b" t="t" l="l"/>
              <a:pathLst>
                <a:path h="6739382" w="7227062">
                  <a:moveTo>
                    <a:pt x="16891" y="0"/>
                  </a:moveTo>
                  <a:lnTo>
                    <a:pt x="7210172" y="0"/>
                  </a:lnTo>
                  <a:cubicBezTo>
                    <a:pt x="7219569" y="0"/>
                    <a:pt x="7227062" y="7620"/>
                    <a:pt x="7227062" y="16891"/>
                  </a:cubicBezTo>
                  <a:lnTo>
                    <a:pt x="7227062" y="6722491"/>
                  </a:lnTo>
                  <a:cubicBezTo>
                    <a:pt x="7227062" y="6731889"/>
                    <a:pt x="7219442" y="6739382"/>
                    <a:pt x="7210172" y="6739382"/>
                  </a:cubicBezTo>
                  <a:lnTo>
                    <a:pt x="16891" y="6739382"/>
                  </a:lnTo>
                  <a:cubicBezTo>
                    <a:pt x="7493" y="6739382"/>
                    <a:pt x="0" y="6731762"/>
                    <a:pt x="0" y="672249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6722491"/>
                  </a:lnTo>
                  <a:lnTo>
                    <a:pt x="16891" y="6722491"/>
                  </a:lnTo>
                  <a:lnTo>
                    <a:pt x="16891" y="6705600"/>
                  </a:lnTo>
                  <a:lnTo>
                    <a:pt x="7210172" y="6705600"/>
                  </a:lnTo>
                  <a:lnTo>
                    <a:pt x="7210172" y="6722491"/>
                  </a:lnTo>
                  <a:lnTo>
                    <a:pt x="7193280" y="6722491"/>
                  </a:lnTo>
                  <a:lnTo>
                    <a:pt x="7193280" y="16891"/>
                  </a:lnTo>
                  <a:lnTo>
                    <a:pt x="7210172" y="16891"/>
                  </a:lnTo>
                  <a:lnTo>
                    <a:pt x="7210172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A855F7">
                <a:alpha val="24706"/>
              </a:srgbClr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4034064" y="605667"/>
            <a:ext cx="1214123" cy="1214123"/>
            <a:chOff x="0" y="0"/>
            <a:chExt cx="1618831" cy="161883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16891" y="16891"/>
              <a:ext cx="1584960" cy="1584960"/>
            </a:xfrm>
            <a:custGeom>
              <a:avLst/>
              <a:gdLst/>
              <a:ahLst/>
              <a:cxnLst/>
              <a:rect r="r" b="b" t="t" l="l"/>
              <a:pathLst>
                <a:path h="1584960" w="1584960">
                  <a:moveTo>
                    <a:pt x="0" y="792480"/>
                  </a:moveTo>
                  <a:cubicBezTo>
                    <a:pt x="0" y="354838"/>
                    <a:pt x="354838" y="0"/>
                    <a:pt x="792480" y="0"/>
                  </a:cubicBezTo>
                  <a:cubicBezTo>
                    <a:pt x="1230122" y="0"/>
                    <a:pt x="1584960" y="354838"/>
                    <a:pt x="1584960" y="792480"/>
                  </a:cubicBezTo>
                  <a:cubicBezTo>
                    <a:pt x="1584960" y="1230122"/>
                    <a:pt x="1230122" y="1584960"/>
                    <a:pt x="792480" y="1584960"/>
                  </a:cubicBezTo>
                  <a:cubicBezTo>
                    <a:pt x="354838" y="1584960"/>
                    <a:pt x="0" y="1230249"/>
                    <a:pt x="0" y="792480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618742" cy="1618742"/>
            </a:xfrm>
            <a:custGeom>
              <a:avLst/>
              <a:gdLst/>
              <a:ahLst/>
              <a:cxnLst/>
              <a:rect r="r" b="b" t="t" l="l"/>
              <a:pathLst>
                <a:path h="1618742" w="1618742">
                  <a:moveTo>
                    <a:pt x="0" y="809371"/>
                  </a:moveTo>
                  <a:cubicBezTo>
                    <a:pt x="0" y="362331"/>
                    <a:pt x="362331" y="0"/>
                    <a:pt x="809371" y="0"/>
                  </a:cubicBezTo>
                  <a:lnTo>
                    <a:pt x="809371" y="16891"/>
                  </a:lnTo>
                  <a:lnTo>
                    <a:pt x="809371" y="0"/>
                  </a:lnTo>
                  <a:cubicBezTo>
                    <a:pt x="1256411" y="0"/>
                    <a:pt x="1618742" y="362331"/>
                    <a:pt x="1618742" y="809371"/>
                  </a:cubicBezTo>
                  <a:cubicBezTo>
                    <a:pt x="1618742" y="1256411"/>
                    <a:pt x="1256411" y="1618742"/>
                    <a:pt x="809371" y="1618742"/>
                  </a:cubicBezTo>
                  <a:lnTo>
                    <a:pt x="809371" y="1601851"/>
                  </a:lnTo>
                  <a:lnTo>
                    <a:pt x="809371" y="1618742"/>
                  </a:lnTo>
                  <a:cubicBezTo>
                    <a:pt x="362331" y="1618869"/>
                    <a:pt x="0" y="1256411"/>
                    <a:pt x="0" y="809371"/>
                  </a:cubicBezTo>
                  <a:lnTo>
                    <a:pt x="16891" y="809371"/>
                  </a:lnTo>
                  <a:lnTo>
                    <a:pt x="31242" y="818388"/>
                  </a:lnTo>
                  <a:cubicBezTo>
                    <a:pt x="27178" y="824738"/>
                    <a:pt x="19431" y="827659"/>
                    <a:pt x="12192" y="825627"/>
                  </a:cubicBezTo>
                  <a:cubicBezTo>
                    <a:pt x="4953" y="823595"/>
                    <a:pt x="0" y="816991"/>
                    <a:pt x="0" y="809371"/>
                  </a:cubicBezTo>
                  <a:moveTo>
                    <a:pt x="33909" y="809371"/>
                  </a:moveTo>
                  <a:lnTo>
                    <a:pt x="16891" y="809371"/>
                  </a:lnTo>
                  <a:lnTo>
                    <a:pt x="2667" y="800354"/>
                  </a:lnTo>
                  <a:cubicBezTo>
                    <a:pt x="6731" y="794004"/>
                    <a:pt x="14478" y="791083"/>
                    <a:pt x="21717" y="793115"/>
                  </a:cubicBezTo>
                  <a:cubicBezTo>
                    <a:pt x="28956" y="795147"/>
                    <a:pt x="33909" y="801878"/>
                    <a:pt x="33909" y="809371"/>
                  </a:cubicBezTo>
                  <a:cubicBezTo>
                    <a:pt x="33909" y="1237742"/>
                    <a:pt x="381127" y="1584960"/>
                    <a:pt x="809498" y="1584960"/>
                  </a:cubicBezTo>
                  <a:cubicBezTo>
                    <a:pt x="1237869" y="1584960"/>
                    <a:pt x="1585087" y="1237742"/>
                    <a:pt x="1585087" y="809371"/>
                  </a:cubicBezTo>
                  <a:lnTo>
                    <a:pt x="1601978" y="809371"/>
                  </a:lnTo>
                  <a:lnTo>
                    <a:pt x="1585087" y="809371"/>
                  </a:lnTo>
                  <a:cubicBezTo>
                    <a:pt x="1585087" y="381000"/>
                    <a:pt x="1237869" y="33782"/>
                    <a:pt x="809498" y="33782"/>
                  </a:cubicBezTo>
                  <a:lnTo>
                    <a:pt x="809498" y="16891"/>
                  </a:lnTo>
                  <a:lnTo>
                    <a:pt x="809498" y="33909"/>
                  </a:lnTo>
                  <a:cubicBezTo>
                    <a:pt x="381127" y="33909"/>
                    <a:pt x="33909" y="381127"/>
                    <a:pt x="33909" y="809371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4343946" y="908990"/>
            <a:ext cx="594360" cy="700354"/>
            <a:chOff x="0" y="0"/>
            <a:chExt cx="1584960" cy="186761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584960" cy="1867610"/>
            </a:xfrm>
            <a:custGeom>
              <a:avLst/>
              <a:gdLst/>
              <a:ahLst/>
              <a:cxnLst/>
              <a:rect r="r" b="b" t="t" l="l"/>
              <a:pathLst>
                <a:path h="1867610" w="1584960">
                  <a:moveTo>
                    <a:pt x="0" y="0"/>
                  </a:moveTo>
                  <a:lnTo>
                    <a:pt x="1584960" y="0"/>
                  </a:lnTo>
                  <a:lnTo>
                    <a:pt x="1584960" y="1867610"/>
                  </a:lnTo>
                  <a:lnTo>
                    <a:pt x="0" y="186761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15134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>
              <a:off x="0" y="0"/>
              <a:ext cx="1584960" cy="186761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39"/>
                </a:lnSpc>
              </a:pPr>
              <a:r>
                <a:rPr lang="en-US" sz="3199" b="true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01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2667611" y="1972400"/>
            <a:ext cx="3763016" cy="936041"/>
            <a:chOff x="0" y="0"/>
            <a:chExt cx="5017354" cy="124805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5017354" cy="1248055"/>
            </a:xfrm>
            <a:custGeom>
              <a:avLst/>
              <a:gdLst/>
              <a:ahLst/>
              <a:cxnLst/>
              <a:rect r="r" b="b" t="t" l="l"/>
              <a:pathLst>
                <a:path h="1248055" w="5017354">
                  <a:moveTo>
                    <a:pt x="0" y="0"/>
                  </a:moveTo>
                  <a:lnTo>
                    <a:pt x="5017354" y="0"/>
                  </a:lnTo>
                  <a:lnTo>
                    <a:pt x="5017354" y="1248055"/>
                  </a:lnTo>
                  <a:lnTo>
                    <a:pt x="0" y="1248055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6923" r="-28788" b="-44842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>
              <a:off x="0" y="0"/>
              <a:ext cx="5017354" cy="12480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160"/>
                </a:lnSpc>
              </a:pPr>
              <a:r>
                <a:rPr lang="en-US" b="true" sz="4300" i="true">
                  <a:solidFill>
                    <a:srgbClr val="E9D5FF"/>
                  </a:solidFill>
                  <a:latin typeface="Roca Two Bold Italics"/>
                  <a:ea typeface="Roca Two Bold Italics"/>
                  <a:cs typeface="Roca Two Bold Italics"/>
                  <a:sym typeface="Roca Two Bold Italics"/>
                </a:rPr>
                <a:t>La resistencia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12635161" y="3060842"/>
            <a:ext cx="3827915" cy="2171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</a:t>
            </a:r>
            <a:r>
              <a:rPr lang="en-US" sz="24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 principio, me </a:t>
            </a:r>
            <a:r>
              <a:rPr lang="en-US" b="true" sz="240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resistí</a:t>
            </a:r>
            <a:r>
              <a:rPr lang="en-US" sz="24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. Me sentía presionada. 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"Me quieren quitar mi infancia y ponerme a programar", pensaba.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B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1497" y="-1841497"/>
            <a:ext cx="7340603" cy="7340603"/>
            <a:chOff x="0" y="0"/>
            <a:chExt cx="9787471" cy="97874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9753600" cy="9753600"/>
            </a:xfrm>
            <a:custGeom>
              <a:avLst/>
              <a:gdLst/>
              <a:ahLst/>
              <a:cxnLst/>
              <a:rect r="r" b="b" t="t" l="l"/>
              <a:pathLst>
                <a:path h="9753600" w="9753600">
                  <a:moveTo>
                    <a:pt x="0" y="4876800"/>
                  </a:moveTo>
                  <a:cubicBezTo>
                    <a:pt x="0" y="2183384"/>
                    <a:pt x="2183384" y="0"/>
                    <a:pt x="4876800" y="0"/>
                  </a:cubicBezTo>
                  <a:cubicBezTo>
                    <a:pt x="7570216" y="0"/>
                    <a:pt x="9753600" y="2183384"/>
                    <a:pt x="9753600" y="4876800"/>
                  </a:cubicBezTo>
                  <a:cubicBezTo>
                    <a:pt x="9753600" y="7570216"/>
                    <a:pt x="7570216" y="9753600"/>
                    <a:pt x="4876800" y="9753600"/>
                  </a:cubicBezTo>
                  <a:cubicBezTo>
                    <a:pt x="2183384" y="9753600"/>
                    <a:pt x="0" y="7570216"/>
                    <a:pt x="0" y="4876800"/>
                  </a:cubicBezTo>
                  <a:close/>
                </a:path>
              </a:pathLst>
            </a:custGeom>
            <a:solidFill>
              <a:srgbClr val="6B21A8">
                <a:alpha val="15686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787509" cy="9787382"/>
            </a:xfrm>
            <a:custGeom>
              <a:avLst/>
              <a:gdLst/>
              <a:ahLst/>
              <a:cxnLst/>
              <a:rect r="r" b="b" t="t" l="l"/>
              <a:pathLst>
                <a:path h="9787382" w="9787509">
                  <a:moveTo>
                    <a:pt x="0" y="4893691"/>
                  </a:moveTo>
                  <a:cubicBezTo>
                    <a:pt x="0" y="2191004"/>
                    <a:pt x="2191004" y="0"/>
                    <a:pt x="4893691" y="0"/>
                  </a:cubicBezTo>
                  <a:lnTo>
                    <a:pt x="4893691" y="16891"/>
                  </a:lnTo>
                  <a:lnTo>
                    <a:pt x="4893691" y="0"/>
                  </a:lnTo>
                  <a:cubicBezTo>
                    <a:pt x="7596505" y="0"/>
                    <a:pt x="9787509" y="2191004"/>
                    <a:pt x="9787509" y="4893691"/>
                  </a:cubicBezTo>
                  <a:lnTo>
                    <a:pt x="9770618" y="4893691"/>
                  </a:lnTo>
                  <a:lnTo>
                    <a:pt x="9787509" y="4893691"/>
                  </a:lnTo>
                  <a:cubicBezTo>
                    <a:pt x="9787509" y="7596378"/>
                    <a:pt x="7596505" y="9787382"/>
                    <a:pt x="4893818" y="9787382"/>
                  </a:cubicBezTo>
                  <a:lnTo>
                    <a:pt x="4893818" y="9770490"/>
                  </a:lnTo>
                  <a:lnTo>
                    <a:pt x="4893818" y="9787382"/>
                  </a:lnTo>
                  <a:cubicBezTo>
                    <a:pt x="2191004" y="9787509"/>
                    <a:pt x="0" y="7596505"/>
                    <a:pt x="0" y="4893691"/>
                  </a:cubicBezTo>
                  <a:lnTo>
                    <a:pt x="16891" y="4893691"/>
                  </a:lnTo>
                  <a:lnTo>
                    <a:pt x="33909" y="4893691"/>
                  </a:lnTo>
                  <a:lnTo>
                    <a:pt x="16891" y="4893691"/>
                  </a:lnTo>
                  <a:lnTo>
                    <a:pt x="0" y="4893691"/>
                  </a:lnTo>
                  <a:moveTo>
                    <a:pt x="33909" y="4893691"/>
                  </a:moveTo>
                  <a:cubicBezTo>
                    <a:pt x="33909" y="4903089"/>
                    <a:pt x="26289" y="4910582"/>
                    <a:pt x="17018" y="4910582"/>
                  </a:cubicBezTo>
                  <a:cubicBezTo>
                    <a:pt x="7747" y="4910582"/>
                    <a:pt x="0" y="4903089"/>
                    <a:pt x="0" y="4893691"/>
                  </a:cubicBezTo>
                  <a:cubicBezTo>
                    <a:pt x="0" y="4884293"/>
                    <a:pt x="7620" y="4876800"/>
                    <a:pt x="16891" y="4876800"/>
                  </a:cubicBezTo>
                  <a:cubicBezTo>
                    <a:pt x="26162" y="4876800"/>
                    <a:pt x="33782" y="4884420"/>
                    <a:pt x="33782" y="4893691"/>
                  </a:cubicBezTo>
                  <a:cubicBezTo>
                    <a:pt x="33909" y="7577709"/>
                    <a:pt x="2209673" y="9753600"/>
                    <a:pt x="4893691" y="9753600"/>
                  </a:cubicBezTo>
                  <a:cubicBezTo>
                    <a:pt x="7577709" y="9753600"/>
                    <a:pt x="9753600" y="7577709"/>
                    <a:pt x="9753600" y="4893691"/>
                  </a:cubicBezTo>
                  <a:cubicBezTo>
                    <a:pt x="9753600" y="2209673"/>
                    <a:pt x="7577709" y="33909"/>
                    <a:pt x="4893691" y="33909"/>
                  </a:cubicBezTo>
                  <a:lnTo>
                    <a:pt x="4893691" y="16891"/>
                  </a:lnTo>
                  <a:lnTo>
                    <a:pt x="4893691" y="33909"/>
                  </a:lnTo>
                  <a:cubicBezTo>
                    <a:pt x="2209673" y="33909"/>
                    <a:pt x="33909" y="2209673"/>
                    <a:pt x="33909" y="4893691"/>
                  </a:cubicBezTo>
                  <a:close/>
                </a:path>
              </a:pathLst>
            </a:custGeom>
            <a:solidFill>
              <a:srgbClr val="6B21A8">
                <a:alpha val="15686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703303" y="5473703"/>
            <a:ext cx="6426203" cy="6426203"/>
            <a:chOff x="0" y="0"/>
            <a:chExt cx="8568271" cy="85682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6891"/>
              <a:ext cx="8534400" cy="8534400"/>
            </a:xfrm>
            <a:custGeom>
              <a:avLst/>
              <a:gdLst/>
              <a:ahLst/>
              <a:cxnLst/>
              <a:rect r="r" b="b" t="t" l="l"/>
              <a:pathLst>
                <a:path h="8534400" w="8534400">
                  <a:moveTo>
                    <a:pt x="0" y="4267200"/>
                  </a:moveTo>
                  <a:cubicBezTo>
                    <a:pt x="0" y="1910461"/>
                    <a:pt x="1910461" y="0"/>
                    <a:pt x="4267200" y="0"/>
                  </a:cubicBezTo>
                  <a:cubicBezTo>
                    <a:pt x="6623939" y="0"/>
                    <a:pt x="8534400" y="1910461"/>
                    <a:pt x="8534400" y="4267200"/>
                  </a:cubicBezTo>
                  <a:cubicBezTo>
                    <a:pt x="8534400" y="6623939"/>
                    <a:pt x="6623939" y="8534400"/>
                    <a:pt x="4267200" y="8534400"/>
                  </a:cubicBezTo>
                  <a:cubicBezTo>
                    <a:pt x="1910461" y="8534400"/>
                    <a:pt x="0" y="6623939"/>
                    <a:pt x="0" y="4267200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68182" cy="8568182"/>
            </a:xfrm>
            <a:custGeom>
              <a:avLst/>
              <a:gdLst/>
              <a:ahLst/>
              <a:cxnLst/>
              <a:rect r="r" b="b" t="t" l="l"/>
              <a:pathLst>
                <a:path h="8568182" w="8568182">
                  <a:moveTo>
                    <a:pt x="0" y="4284091"/>
                  </a:moveTo>
                  <a:cubicBezTo>
                    <a:pt x="0" y="1918081"/>
                    <a:pt x="1918081" y="0"/>
                    <a:pt x="4284091" y="0"/>
                  </a:cubicBezTo>
                  <a:lnTo>
                    <a:pt x="4284091" y="16891"/>
                  </a:lnTo>
                  <a:lnTo>
                    <a:pt x="4284091" y="0"/>
                  </a:lnTo>
                  <a:cubicBezTo>
                    <a:pt x="6650101" y="0"/>
                    <a:pt x="8568182" y="1918081"/>
                    <a:pt x="8568182" y="4284091"/>
                  </a:cubicBezTo>
                  <a:lnTo>
                    <a:pt x="8551290" y="4284091"/>
                  </a:lnTo>
                  <a:lnTo>
                    <a:pt x="8568182" y="4284091"/>
                  </a:lnTo>
                  <a:cubicBezTo>
                    <a:pt x="8568182" y="6650101"/>
                    <a:pt x="6650101" y="8568182"/>
                    <a:pt x="4284091" y="8568182"/>
                  </a:cubicBezTo>
                  <a:lnTo>
                    <a:pt x="4284091" y="8551290"/>
                  </a:lnTo>
                  <a:lnTo>
                    <a:pt x="4284091" y="8568182"/>
                  </a:lnTo>
                  <a:cubicBezTo>
                    <a:pt x="1918081" y="8568309"/>
                    <a:pt x="0" y="6650228"/>
                    <a:pt x="0" y="4284091"/>
                  </a:cubicBezTo>
                  <a:lnTo>
                    <a:pt x="16891" y="4284091"/>
                  </a:lnTo>
                  <a:lnTo>
                    <a:pt x="33909" y="4284091"/>
                  </a:lnTo>
                  <a:lnTo>
                    <a:pt x="16891" y="4284091"/>
                  </a:lnTo>
                  <a:lnTo>
                    <a:pt x="0" y="4284091"/>
                  </a:lnTo>
                  <a:moveTo>
                    <a:pt x="33909" y="4284091"/>
                  </a:moveTo>
                  <a:cubicBezTo>
                    <a:pt x="33909" y="4293489"/>
                    <a:pt x="26289" y="4300982"/>
                    <a:pt x="17018" y="4300982"/>
                  </a:cubicBezTo>
                  <a:cubicBezTo>
                    <a:pt x="7747" y="4300982"/>
                    <a:pt x="0" y="4293489"/>
                    <a:pt x="0" y="4284091"/>
                  </a:cubicBezTo>
                  <a:cubicBezTo>
                    <a:pt x="0" y="4274693"/>
                    <a:pt x="7620" y="4267200"/>
                    <a:pt x="16891" y="4267200"/>
                  </a:cubicBezTo>
                  <a:cubicBezTo>
                    <a:pt x="26162" y="4267200"/>
                    <a:pt x="33782" y="4274820"/>
                    <a:pt x="33782" y="4284091"/>
                  </a:cubicBezTo>
                  <a:cubicBezTo>
                    <a:pt x="33909" y="6631432"/>
                    <a:pt x="1936750" y="8534400"/>
                    <a:pt x="4284091" y="8534400"/>
                  </a:cubicBezTo>
                  <a:cubicBezTo>
                    <a:pt x="6631432" y="8534400"/>
                    <a:pt x="8534400" y="6631432"/>
                    <a:pt x="8534400" y="4284091"/>
                  </a:cubicBezTo>
                  <a:cubicBezTo>
                    <a:pt x="8534400" y="1936750"/>
                    <a:pt x="6631432" y="33909"/>
                    <a:pt x="4284091" y="33909"/>
                  </a:cubicBezTo>
                  <a:lnTo>
                    <a:pt x="4284091" y="16891"/>
                  </a:lnTo>
                  <a:lnTo>
                    <a:pt x="4284091" y="33909"/>
                  </a:lnTo>
                  <a:cubicBezTo>
                    <a:pt x="1936750" y="33909"/>
                    <a:pt x="33909" y="1936750"/>
                    <a:pt x="33909" y="4284091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01703" y="682247"/>
            <a:ext cx="2951483" cy="720347"/>
            <a:chOff x="0" y="0"/>
            <a:chExt cx="3935311" cy="9604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6891" y="16891"/>
              <a:ext cx="3901440" cy="926592"/>
            </a:xfrm>
            <a:custGeom>
              <a:avLst/>
              <a:gdLst/>
              <a:ahLst/>
              <a:cxnLst/>
              <a:rect r="r" b="b" t="t" l="l"/>
              <a:pathLst>
                <a:path h="926592" w="3901440">
                  <a:moveTo>
                    <a:pt x="0" y="438912"/>
                  </a:moveTo>
                  <a:cubicBezTo>
                    <a:pt x="0" y="196469"/>
                    <a:pt x="201930" y="0"/>
                    <a:pt x="450977" y="0"/>
                  </a:cubicBezTo>
                  <a:lnTo>
                    <a:pt x="3450463" y="0"/>
                  </a:lnTo>
                  <a:cubicBezTo>
                    <a:pt x="3699510" y="0"/>
                    <a:pt x="3901440" y="196469"/>
                    <a:pt x="3901440" y="438912"/>
                  </a:cubicBezTo>
                  <a:lnTo>
                    <a:pt x="3901440" y="487680"/>
                  </a:lnTo>
                  <a:cubicBezTo>
                    <a:pt x="3901440" y="730123"/>
                    <a:pt x="3699510" y="926592"/>
                    <a:pt x="3450463" y="926592"/>
                  </a:cubicBezTo>
                  <a:lnTo>
                    <a:pt x="451104" y="926592"/>
                  </a:lnTo>
                  <a:cubicBezTo>
                    <a:pt x="202057" y="926592"/>
                    <a:pt x="127" y="730123"/>
                    <a:pt x="127" y="487680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935349" cy="960374"/>
            </a:xfrm>
            <a:custGeom>
              <a:avLst/>
              <a:gdLst/>
              <a:ahLst/>
              <a:cxnLst/>
              <a:rect r="r" b="b" t="t" l="l"/>
              <a:pathLst>
                <a:path h="960374" w="3935349">
                  <a:moveTo>
                    <a:pt x="0" y="455803"/>
                  </a:moveTo>
                  <a:cubicBezTo>
                    <a:pt x="0" y="203708"/>
                    <a:pt x="209931" y="0"/>
                    <a:pt x="467995" y="0"/>
                  </a:cubicBezTo>
                  <a:lnTo>
                    <a:pt x="3467354" y="0"/>
                  </a:lnTo>
                  <a:lnTo>
                    <a:pt x="3467354" y="16891"/>
                  </a:lnTo>
                  <a:lnTo>
                    <a:pt x="3467354" y="0"/>
                  </a:lnTo>
                  <a:cubicBezTo>
                    <a:pt x="3725418" y="0"/>
                    <a:pt x="3935349" y="203708"/>
                    <a:pt x="3935349" y="455803"/>
                  </a:cubicBezTo>
                  <a:lnTo>
                    <a:pt x="3918458" y="455803"/>
                  </a:lnTo>
                  <a:lnTo>
                    <a:pt x="3935349" y="455803"/>
                  </a:lnTo>
                  <a:lnTo>
                    <a:pt x="3935349" y="504571"/>
                  </a:lnTo>
                  <a:lnTo>
                    <a:pt x="3918458" y="504571"/>
                  </a:lnTo>
                  <a:lnTo>
                    <a:pt x="3935349" y="504571"/>
                  </a:lnTo>
                  <a:cubicBezTo>
                    <a:pt x="3935349" y="756793"/>
                    <a:pt x="3725418" y="960374"/>
                    <a:pt x="3467354" y="960374"/>
                  </a:cubicBezTo>
                  <a:lnTo>
                    <a:pt x="3467354" y="943483"/>
                  </a:lnTo>
                  <a:lnTo>
                    <a:pt x="3467354" y="960374"/>
                  </a:lnTo>
                  <a:lnTo>
                    <a:pt x="467995" y="960374"/>
                  </a:lnTo>
                  <a:lnTo>
                    <a:pt x="467995" y="943483"/>
                  </a:lnTo>
                  <a:lnTo>
                    <a:pt x="467995" y="960374"/>
                  </a:lnTo>
                  <a:cubicBezTo>
                    <a:pt x="209931" y="960501"/>
                    <a:pt x="0" y="756793"/>
                    <a:pt x="0" y="504571"/>
                  </a:cubicBezTo>
                  <a:lnTo>
                    <a:pt x="0" y="455803"/>
                  </a:lnTo>
                  <a:lnTo>
                    <a:pt x="16891" y="455803"/>
                  </a:lnTo>
                  <a:lnTo>
                    <a:pt x="0" y="455803"/>
                  </a:lnTo>
                  <a:moveTo>
                    <a:pt x="33909" y="455803"/>
                  </a:moveTo>
                  <a:lnTo>
                    <a:pt x="33909" y="504571"/>
                  </a:lnTo>
                  <a:lnTo>
                    <a:pt x="16891" y="504571"/>
                  </a:lnTo>
                  <a:lnTo>
                    <a:pt x="33909" y="504571"/>
                  </a:lnTo>
                  <a:cubicBezTo>
                    <a:pt x="33909" y="737235"/>
                    <a:pt x="227838" y="926592"/>
                    <a:pt x="467995" y="926592"/>
                  </a:cubicBezTo>
                  <a:lnTo>
                    <a:pt x="3467354" y="926592"/>
                  </a:lnTo>
                  <a:cubicBezTo>
                    <a:pt x="3707511" y="926592"/>
                    <a:pt x="3901440" y="737235"/>
                    <a:pt x="3901440" y="504571"/>
                  </a:cubicBezTo>
                  <a:lnTo>
                    <a:pt x="3901440" y="455803"/>
                  </a:lnTo>
                  <a:cubicBezTo>
                    <a:pt x="3901440" y="223139"/>
                    <a:pt x="3707511" y="33782"/>
                    <a:pt x="3467354" y="33782"/>
                  </a:cubicBezTo>
                  <a:lnTo>
                    <a:pt x="467995" y="33782"/>
                  </a:lnTo>
                  <a:lnTo>
                    <a:pt x="467995" y="16891"/>
                  </a:lnTo>
                  <a:lnTo>
                    <a:pt x="467995" y="33909"/>
                  </a:lnTo>
                  <a:cubicBezTo>
                    <a:pt x="227838" y="33909"/>
                    <a:pt x="33909" y="223266"/>
                    <a:pt x="33909" y="455803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14400" y="694944"/>
            <a:ext cx="2926080" cy="694944"/>
            <a:chOff x="0" y="0"/>
            <a:chExt cx="3901440" cy="92659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901440" cy="926592"/>
            </a:xfrm>
            <a:custGeom>
              <a:avLst/>
              <a:gdLst/>
              <a:ahLst/>
              <a:cxnLst/>
              <a:rect r="r" b="b" t="t" l="l"/>
              <a:pathLst>
                <a:path h="926592" w="3901440">
                  <a:moveTo>
                    <a:pt x="0" y="0"/>
                  </a:moveTo>
                  <a:lnTo>
                    <a:pt x="3901440" y="0"/>
                  </a:lnTo>
                  <a:lnTo>
                    <a:pt x="390144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32042" r="0" b="-32042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3901440" cy="94564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ORIGEN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28700" y="1931675"/>
            <a:ext cx="822955" cy="822955"/>
            <a:chOff x="0" y="0"/>
            <a:chExt cx="1341120" cy="1341120"/>
          </a:xfrm>
        </p:grpSpPr>
        <p:sp>
          <p:nvSpPr>
            <p:cNvPr name="Freeform 15" id="15" descr="preencoded.png"/>
            <p:cNvSpPr/>
            <p:nvPr/>
          </p:nvSpPr>
          <p:spPr>
            <a:xfrm flipH="false" flipV="false" rot="0">
              <a:off x="0" y="0"/>
              <a:ext cx="1341120" cy="1341120"/>
            </a:xfrm>
            <a:custGeom>
              <a:avLst/>
              <a:gdLst/>
              <a:ahLst/>
              <a:cxnLst/>
              <a:rect r="r" b="b" t="t" l="l"/>
              <a:pathLst>
                <a:path h="1341120" w="1341120">
                  <a:moveTo>
                    <a:pt x="0" y="0"/>
                  </a:moveTo>
                  <a:lnTo>
                    <a:pt x="1341120" y="0"/>
                  </a:lnTo>
                  <a:lnTo>
                    <a:pt x="1341120" y="1341120"/>
                  </a:lnTo>
                  <a:lnTo>
                    <a:pt x="0" y="1341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2103120" y="1609344"/>
            <a:ext cx="4705260" cy="1662154"/>
            <a:chOff x="0" y="0"/>
            <a:chExt cx="6273680" cy="221620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273680" cy="2216205"/>
            </a:xfrm>
            <a:custGeom>
              <a:avLst/>
              <a:gdLst/>
              <a:ahLst/>
              <a:cxnLst/>
              <a:rect r="r" b="b" t="t" l="l"/>
              <a:pathLst>
                <a:path h="2216205" w="6273680">
                  <a:moveTo>
                    <a:pt x="0" y="0"/>
                  </a:moveTo>
                  <a:lnTo>
                    <a:pt x="6273680" y="0"/>
                  </a:lnTo>
                  <a:lnTo>
                    <a:pt x="6273680" y="2216205"/>
                  </a:lnTo>
                  <a:lnTo>
                    <a:pt x="0" y="2216205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46469" r="-230370" b="-117986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9525"/>
              <a:ext cx="6273680" cy="222573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9120"/>
                </a:lnSpc>
              </a:pPr>
              <a:r>
                <a:rPr lang="en-US" sz="7600" b="true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La Chispa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130298" y="4203697"/>
            <a:ext cx="5420363" cy="5054603"/>
            <a:chOff x="0" y="0"/>
            <a:chExt cx="7227151" cy="673947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16891" y="16891"/>
              <a:ext cx="7193281" cy="6705600"/>
            </a:xfrm>
            <a:custGeom>
              <a:avLst/>
              <a:gdLst/>
              <a:ahLst/>
              <a:cxnLst/>
              <a:rect r="r" b="b" t="t" l="l"/>
              <a:pathLst>
                <a:path h="6705600" w="7193281">
                  <a:moveTo>
                    <a:pt x="0" y="0"/>
                  </a:moveTo>
                  <a:lnTo>
                    <a:pt x="7193281" y="0"/>
                  </a:lnTo>
                  <a:lnTo>
                    <a:pt x="7193281" y="6705600"/>
                  </a:lnTo>
                  <a:lnTo>
                    <a:pt x="0" y="6705600"/>
                  </a:lnTo>
                  <a:close/>
                </a:path>
              </a:pathLst>
            </a:custGeom>
            <a:solidFill>
              <a:srgbClr val="6203AD">
                <a:alpha val="63922"/>
              </a:srgbClr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7227062" cy="6739382"/>
            </a:xfrm>
            <a:custGeom>
              <a:avLst/>
              <a:gdLst/>
              <a:ahLst/>
              <a:cxnLst/>
              <a:rect r="r" b="b" t="t" l="l"/>
              <a:pathLst>
                <a:path h="6739382" w="7227062">
                  <a:moveTo>
                    <a:pt x="16891" y="0"/>
                  </a:moveTo>
                  <a:lnTo>
                    <a:pt x="7210172" y="0"/>
                  </a:lnTo>
                  <a:cubicBezTo>
                    <a:pt x="7219569" y="0"/>
                    <a:pt x="7227062" y="7620"/>
                    <a:pt x="7227062" y="16891"/>
                  </a:cubicBezTo>
                  <a:lnTo>
                    <a:pt x="7227062" y="6722491"/>
                  </a:lnTo>
                  <a:cubicBezTo>
                    <a:pt x="7227062" y="6731889"/>
                    <a:pt x="7219442" y="6739382"/>
                    <a:pt x="7210172" y="6739382"/>
                  </a:cubicBezTo>
                  <a:lnTo>
                    <a:pt x="16891" y="6739382"/>
                  </a:lnTo>
                  <a:cubicBezTo>
                    <a:pt x="7493" y="6739382"/>
                    <a:pt x="0" y="6731762"/>
                    <a:pt x="0" y="672249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6722491"/>
                  </a:lnTo>
                  <a:lnTo>
                    <a:pt x="16891" y="6722491"/>
                  </a:lnTo>
                  <a:lnTo>
                    <a:pt x="16891" y="6705600"/>
                  </a:lnTo>
                  <a:lnTo>
                    <a:pt x="7210172" y="6705600"/>
                  </a:lnTo>
                  <a:lnTo>
                    <a:pt x="7210172" y="6722491"/>
                  </a:lnTo>
                  <a:lnTo>
                    <a:pt x="7193280" y="6722491"/>
                  </a:lnTo>
                  <a:lnTo>
                    <a:pt x="7193280" y="16891"/>
                  </a:lnTo>
                  <a:lnTo>
                    <a:pt x="7210172" y="16891"/>
                  </a:lnTo>
                  <a:lnTo>
                    <a:pt x="7210172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A855F7">
                <a:alpha val="24706"/>
              </a:srgbClr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3325426" y="3950023"/>
            <a:ext cx="1214123" cy="1214123"/>
            <a:chOff x="0" y="0"/>
            <a:chExt cx="1618831" cy="161883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16891" y="16891"/>
              <a:ext cx="1584960" cy="1584960"/>
            </a:xfrm>
            <a:custGeom>
              <a:avLst/>
              <a:gdLst/>
              <a:ahLst/>
              <a:cxnLst/>
              <a:rect r="r" b="b" t="t" l="l"/>
              <a:pathLst>
                <a:path h="1584960" w="1584960">
                  <a:moveTo>
                    <a:pt x="0" y="792480"/>
                  </a:moveTo>
                  <a:cubicBezTo>
                    <a:pt x="0" y="354838"/>
                    <a:pt x="354838" y="0"/>
                    <a:pt x="792480" y="0"/>
                  </a:cubicBezTo>
                  <a:cubicBezTo>
                    <a:pt x="1230122" y="0"/>
                    <a:pt x="1584960" y="354838"/>
                    <a:pt x="1584960" y="792480"/>
                  </a:cubicBezTo>
                  <a:cubicBezTo>
                    <a:pt x="1584960" y="1230122"/>
                    <a:pt x="1230122" y="1584960"/>
                    <a:pt x="792480" y="1584960"/>
                  </a:cubicBezTo>
                  <a:cubicBezTo>
                    <a:pt x="354838" y="1584960"/>
                    <a:pt x="0" y="1230249"/>
                    <a:pt x="0" y="792480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618742" cy="1618742"/>
            </a:xfrm>
            <a:custGeom>
              <a:avLst/>
              <a:gdLst/>
              <a:ahLst/>
              <a:cxnLst/>
              <a:rect r="r" b="b" t="t" l="l"/>
              <a:pathLst>
                <a:path h="1618742" w="1618742">
                  <a:moveTo>
                    <a:pt x="0" y="809371"/>
                  </a:moveTo>
                  <a:cubicBezTo>
                    <a:pt x="0" y="362331"/>
                    <a:pt x="362331" y="0"/>
                    <a:pt x="809371" y="0"/>
                  </a:cubicBezTo>
                  <a:lnTo>
                    <a:pt x="809371" y="16891"/>
                  </a:lnTo>
                  <a:lnTo>
                    <a:pt x="809371" y="0"/>
                  </a:lnTo>
                  <a:cubicBezTo>
                    <a:pt x="1256411" y="0"/>
                    <a:pt x="1618742" y="362331"/>
                    <a:pt x="1618742" y="809371"/>
                  </a:cubicBezTo>
                  <a:cubicBezTo>
                    <a:pt x="1618742" y="1256411"/>
                    <a:pt x="1256411" y="1618742"/>
                    <a:pt x="809371" y="1618742"/>
                  </a:cubicBezTo>
                  <a:lnTo>
                    <a:pt x="809371" y="1601851"/>
                  </a:lnTo>
                  <a:lnTo>
                    <a:pt x="809371" y="1618742"/>
                  </a:lnTo>
                  <a:cubicBezTo>
                    <a:pt x="362331" y="1618869"/>
                    <a:pt x="0" y="1256411"/>
                    <a:pt x="0" y="809371"/>
                  </a:cubicBezTo>
                  <a:lnTo>
                    <a:pt x="16891" y="809371"/>
                  </a:lnTo>
                  <a:lnTo>
                    <a:pt x="31242" y="818388"/>
                  </a:lnTo>
                  <a:cubicBezTo>
                    <a:pt x="27178" y="824738"/>
                    <a:pt x="19431" y="827659"/>
                    <a:pt x="12192" y="825627"/>
                  </a:cubicBezTo>
                  <a:cubicBezTo>
                    <a:pt x="4953" y="823595"/>
                    <a:pt x="0" y="816991"/>
                    <a:pt x="0" y="809371"/>
                  </a:cubicBezTo>
                  <a:moveTo>
                    <a:pt x="33909" y="809371"/>
                  </a:moveTo>
                  <a:lnTo>
                    <a:pt x="16891" y="809371"/>
                  </a:lnTo>
                  <a:lnTo>
                    <a:pt x="2667" y="800354"/>
                  </a:lnTo>
                  <a:cubicBezTo>
                    <a:pt x="6731" y="794004"/>
                    <a:pt x="14478" y="791083"/>
                    <a:pt x="21717" y="793115"/>
                  </a:cubicBezTo>
                  <a:cubicBezTo>
                    <a:pt x="28956" y="795147"/>
                    <a:pt x="33909" y="801878"/>
                    <a:pt x="33909" y="809371"/>
                  </a:cubicBezTo>
                  <a:cubicBezTo>
                    <a:pt x="33909" y="1237742"/>
                    <a:pt x="381127" y="1584960"/>
                    <a:pt x="809498" y="1584960"/>
                  </a:cubicBezTo>
                  <a:cubicBezTo>
                    <a:pt x="1237869" y="1584960"/>
                    <a:pt x="1585087" y="1237742"/>
                    <a:pt x="1585087" y="809371"/>
                  </a:cubicBezTo>
                  <a:lnTo>
                    <a:pt x="1601978" y="809371"/>
                  </a:lnTo>
                  <a:lnTo>
                    <a:pt x="1585087" y="809371"/>
                  </a:lnTo>
                  <a:cubicBezTo>
                    <a:pt x="1585087" y="381000"/>
                    <a:pt x="1237869" y="33782"/>
                    <a:pt x="809498" y="33782"/>
                  </a:cubicBezTo>
                  <a:lnTo>
                    <a:pt x="809498" y="16891"/>
                  </a:lnTo>
                  <a:lnTo>
                    <a:pt x="809498" y="33909"/>
                  </a:lnTo>
                  <a:cubicBezTo>
                    <a:pt x="381127" y="33909"/>
                    <a:pt x="33909" y="381127"/>
                    <a:pt x="33909" y="809371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3635307" y="4253346"/>
            <a:ext cx="594360" cy="700354"/>
            <a:chOff x="0" y="0"/>
            <a:chExt cx="1584960" cy="186761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584960" cy="1867610"/>
            </a:xfrm>
            <a:custGeom>
              <a:avLst/>
              <a:gdLst/>
              <a:ahLst/>
              <a:cxnLst/>
              <a:rect r="r" b="b" t="t" l="l"/>
              <a:pathLst>
                <a:path h="1867610" w="1584960">
                  <a:moveTo>
                    <a:pt x="0" y="0"/>
                  </a:moveTo>
                  <a:lnTo>
                    <a:pt x="1584960" y="0"/>
                  </a:lnTo>
                  <a:lnTo>
                    <a:pt x="1584960" y="1867610"/>
                  </a:lnTo>
                  <a:lnTo>
                    <a:pt x="0" y="186761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8303" t="0" r="-78303" b="15134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>
              <a:off x="0" y="0"/>
              <a:ext cx="1584960" cy="1867610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39"/>
                </a:lnSpc>
              </a:pPr>
              <a:r>
                <a:rPr lang="en-US" sz="3199" b="true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02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958972" y="5316756"/>
            <a:ext cx="3763016" cy="936041"/>
            <a:chOff x="0" y="0"/>
            <a:chExt cx="5017354" cy="1248055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5017354" cy="1248055"/>
            </a:xfrm>
            <a:custGeom>
              <a:avLst/>
              <a:gdLst/>
              <a:ahLst/>
              <a:cxnLst/>
              <a:rect r="r" b="b" t="t" l="l"/>
              <a:pathLst>
                <a:path h="1248055" w="5017354">
                  <a:moveTo>
                    <a:pt x="0" y="0"/>
                  </a:moveTo>
                  <a:lnTo>
                    <a:pt x="5017354" y="0"/>
                  </a:lnTo>
                  <a:lnTo>
                    <a:pt x="5017354" y="1248055"/>
                  </a:lnTo>
                  <a:lnTo>
                    <a:pt x="0" y="1248055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6923" r="-28788" b="-44842"/>
              </a:stretch>
            </a:blipFill>
          </p:spPr>
        </p:sp>
        <p:sp>
          <p:nvSpPr>
            <p:cNvPr name="TextBox 30" id="30"/>
            <p:cNvSpPr txBox="true"/>
            <p:nvPr/>
          </p:nvSpPr>
          <p:spPr>
            <a:xfrm>
              <a:off x="0" y="0"/>
              <a:ext cx="5017354" cy="124805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160"/>
                </a:lnSpc>
              </a:pPr>
              <a:r>
                <a:rPr lang="en-US" b="true" sz="4300" i="true">
                  <a:solidFill>
                    <a:srgbClr val="E9D5FF"/>
                  </a:solidFill>
                  <a:latin typeface="Roca Two Bold Italics"/>
                  <a:ea typeface="Roca Two Bold Italics"/>
                  <a:cs typeface="Roca Two Bold Italics"/>
                  <a:sym typeface="Roca Two Bold Italics"/>
                </a:rPr>
                <a:t>El encuentro</a:t>
              </a: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7916482" y="1080827"/>
            <a:ext cx="9342818" cy="6410221"/>
          </a:xfrm>
          <a:custGeom>
            <a:avLst/>
            <a:gdLst/>
            <a:ahLst/>
            <a:cxnLst/>
            <a:rect r="r" b="b" t="t" l="l"/>
            <a:pathLst>
              <a:path h="6410221" w="9342818">
                <a:moveTo>
                  <a:pt x="0" y="0"/>
                </a:moveTo>
                <a:lnTo>
                  <a:pt x="9342818" y="0"/>
                </a:lnTo>
                <a:lnTo>
                  <a:pt x="9342818" y="6410221"/>
                </a:lnTo>
                <a:lnTo>
                  <a:pt x="0" y="64102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85" t="-10257" r="-4284" b="0"/>
            </a:stretch>
          </a:blipFill>
          <a:ln w="76200" cap="sq">
            <a:solidFill>
              <a:srgbClr val="F59E0B"/>
            </a:solidFill>
            <a:prstDash val="solid"/>
            <a:miter/>
          </a:ln>
        </p:spPr>
      </p:sp>
      <p:sp>
        <p:nvSpPr>
          <p:cNvPr name="TextBox 32" id="32"/>
          <p:cNvSpPr txBox="true"/>
          <p:nvPr/>
        </p:nvSpPr>
        <p:spPr>
          <a:xfrm rot="0">
            <a:off x="1926522" y="6252798"/>
            <a:ext cx="3827915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</a:t>
            </a:r>
            <a:r>
              <a:rPr lang="en-US" sz="24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legó en un concurso de r</a:t>
            </a:r>
            <a:r>
              <a:rPr lang="en-US" sz="24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obótica, </a:t>
            </a:r>
            <a:r>
              <a:rPr lang="en-US" sz="24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e</a:t>
            </a:r>
            <a:r>
              <a:rPr lang="en-US" sz="24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 pr</a:t>
            </a:r>
            <a:r>
              <a:rPr lang="en-US" sz="24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i</a:t>
            </a:r>
            <a:r>
              <a:rPr lang="en-US" sz="24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mero</a:t>
            </a:r>
            <a:r>
              <a:rPr lang="en-US" sz="24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de muchos. </a:t>
            </a:r>
          </a:p>
          <a:p>
            <a:pPr algn="ctr">
              <a:lnSpc>
                <a:spcPts val="2879"/>
              </a:lnSpc>
              <a:spcBef>
                <a:spcPct val="0"/>
              </a:spcBef>
            </a:pPr>
          </a:p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La </a:t>
            </a:r>
            <a:r>
              <a:rPr lang="en-US" b="true" sz="240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adrenalina </a:t>
            </a:r>
            <a:r>
              <a:rPr lang="en-US" sz="24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de arreglar lo que falla a última hora y trabajar en equipo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788903" y="901703"/>
            <a:ext cx="8255003" cy="8255003"/>
            <a:chOff x="0" y="0"/>
            <a:chExt cx="11006671" cy="110066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1097280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0972800">
                  <a:moveTo>
                    <a:pt x="0" y="5486400"/>
                  </a:moveTo>
                  <a:cubicBezTo>
                    <a:pt x="0" y="2456307"/>
                    <a:pt x="2456307" y="0"/>
                    <a:pt x="5486400" y="0"/>
                  </a:cubicBezTo>
                  <a:cubicBezTo>
                    <a:pt x="8516493" y="0"/>
                    <a:pt x="10972800" y="2456307"/>
                    <a:pt x="10972800" y="5486400"/>
                  </a:cubicBezTo>
                  <a:cubicBezTo>
                    <a:pt x="10972800" y="8516493"/>
                    <a:pt x="8516493" y="10972800"/>
                    <a:pt x="5486400" y="10972800"/>
                  </a:cubicBezTo>
                  <a:cubicBezTo>
                    <a:pt x="2456307" y="10972800"/>
                    <a:pt x="0" y="8516493"/>
                    <a:pt x="0" y="5486400"/>
                  </a:cubicBezTo>
                  <a:close/>
                </a:path>
              </a:pathLst>
            </a:custGeom>
            <a:solidFill>
              <a:srgbClr val="E9D5FF">
                <a:alpha val="56078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006709" cy="11006582"/>
            </a:xfrm>
            <a:custGeom>
              <a:avLst/>
              <a:gdLst/>
              <a:ahLst/>
              <a:cxnLst/>
              <a:rect r="r" b="b" t="t" l="l"/>
              <a:pathLst>
                <a:path h="11006582" w="11006709">
                  <a:moveTo>
                    <a:pt x="0" y="5503291"/>
                  </a:moveTo>
                  <a:cubicBezTo>
                    <a:pt x="0" y="2463927"/>
                    <a:pt x="2463927" y="0"/>
                    <a:pt x="5503291" y="0"/>
                  </a:cubicBezTo>
                  <a:lnTo>
                    <a:pt x="5503291" y="16891"/>
                  </a:lnTo>
                  <a:lnTo>
                    <a:pt x="5503291" y="0"/>
                  </a:lnTo>
                  <a:cubicBezTo>
                    <a:pt x="8542782" y="0"/>
                    <a:pt x="11006709" y="2463927"/>
                    <a:pt x="11006709" y="5503291"/>
                  </a:cubicBezTo>
                  <a:lnTo>
                    <a:pt x="10989818" y="5503291"/>
                  </a:lnTo>
                  <a:lnTo>
                    <a:pt x="11006709" y="5503291"/>
                  </a:lnTo>
                  <a:cubicBezTo>
                    <a:pt x="11006709" y="8542655"/>
                    <a:pt x="8542782" y="11006582"/>
                    <a:pt x="5503418" y="11006582"/>
                  </a:cubicBezTo>
                  <a:lnTo>
                    <a:pt x="5503418" y="10989690"/>
                  </a:lnTo>
                  <a:lnTo>
                    <a:pt x="5503418" y="11006582"/>
                  </a:lnTo>
                  <a:cubicBezTo>
                    <a:pt x="2463927" y="11006709"/>
                    <a:pt x="0" y="8542782"/>
                    <a:pt x="0" y="5503291"/>
                  </a:cubicBezTo>
                  <a:lnTo>
                    <a:pt x="16891" y="5503291"/>
                  </a:lnTo>
                  <a:lnTo>
                    <a:pt x="33909" y="5503291"/>
                  </a:lnTo>
                  <a:lnTo>
                    <a:pt x="16891" y="5503291"/>
                  </a:lnTo>
                  <a:lnTo>
                    <a:pt x="0" y="5503291"/>
                  </a:lnTo>
                  <a:moveTo>
                    <a:pt x="33909" y="5503291"/>
                  </a:moveTo>
                  <a:cubicBezTo>
                    <a:pt x="33909" y="5512689"/>
                    <a:pt x="26289" y="5520182"/>
                    <a:pt x="17018" y="5520182"/>
                  </a:cubicBezTo>
                  <a:cubicBezTo>
                    <a:pt x="7747" y="5520182"/>
                    <a:pt x="0" y="5512689"/>
                    <a:pt x="0" y="5503291"/>
                  </a:cubicBezTo>
                  <a:cubicBezTo>
                    <a:pt x="0" y="5493893"/>
                    <a:pt x="7620" y="5486400"/>
                    <a:pt x="16891" y="5486400"/>
                  </a:cubicBezTo>
                  <a:cubicBezTo>
                    <a:pt x="26162" y="5486400"/>
                    <a:pt x="33782" y="5494020"/>
                    <a:pt x="33782" y="5503291"/>
                  </a:cubicBezTo>
                  <a:cubicBezTo>
                    <a:pt x="33909" y="8523986"/>
                    <a:pt x="2482596" y="10972800"/>
                    <a:pt x="5503291" y="10972800"/>
                  </a:cubicBezTo>
                  <a:cubicBezTo>
                    <a:pt x="8523986" y="10972800"/>
                    <a:pt x="10972800" y="8523986"/>
                    <a:pt x="10972800" y="5503291"/>
                  </a:cubicBezTo>
                  <a:cubicBezTo>
                    <a:pt x="10972800" y="2482596"/>
                    <a:pt x="8523986" y="33909"/>
                    <a:pt x="5503291" y="33909"/>
                  </a:cubicBezTo>
                  <a:lnTo>
                    <a:pt x="5503291" y="16891"/>
                  </a:lnTo>
                  <a:lnTo>
                    <a:pt x="5503291" y="33909"/>
                  </a:lnTo>
                  <a:cubicBezTo>
                    <a:pt x="2482596" y="33909"/>
                    <a:pt x="33909" y="2482596"/>
                    <a:pt x="33909" y="5503291"/>
                  </a:cubicBezTo>
                  <a:close/>
                </a:path>
              </a:pathLst>
            </a:custGeom>
            <a:solidFill>
              <a:srgbClr val="E9D5FF">
                <a:alpha val="56078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-927097" y="5473703"/>
            <a:ext cx="5511803" cy="5511803"/>
            <a:chOff x="0" y="0"/>
            <a:chExt cx="7349071" cy="73490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6891"/>
              <a:ext cx="7315200" cy="7315200"/>
            </a:xfrm>
            <a:custGeom>
              <a:avLst/>
              <a:gdLst/>
              <a:ahLst/>
              <a:cxnLst/>
              <a:rect r="r" b="b" t="t" l="l"/>
              <a:pathLst>
                <a:path h="7315200" w="7315200">
                  <a:moveTo>
                    <a:pt x="0" y="3657600"/>
                  </a:moveTo>
                  <a:cubicBezTo>
                    <a:pt x="0" y="1637538"/>
                    <a:pt x="1637538" y="0"/>
                    <a:pt x="3657600" y="0"/>
                  </a:cubicBezTo>
                  <a:cubicBezTo>
                    <a:pt x="5677662" y="0"/>
                    <a:pt x="7315200" y="1637538"/>
                    <a:pt x="7315200" y="3657600"/>
                  </a:cubicBezTo>
                  <a:cubicBezTo>
                    <a:pt x="7315200" y="5677662"/>
                    <a:pt x="5677662" y="7315200"/>
                    <a:pt x="3657600" y="7315200"/>
                  </a:cubicBezTo>
                  <a:cubicBezTo>
                    <a:pt x="1637538" y="7315200"/>
                    <a:pt x="0" y="5677662"/>
                    <a:pt x="0" y="3657600"/>
                  </a:cubicBezTo>
                  <a:close/>
                </a:path>
              </a:pathLst>
            </a:custGeom>
            <a:solidFill>
              <a:srgbClr val="A855F7">
                <a:alpha val="3922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349109" cy="7348982"/>
            </a:xfrm>
            <a:custGeom>
              <a:avLst/>
              <a:gdLst/>
              <a:ahLst/>
              <a:cxnLst/>
              <a:rect r="r" b="b" t="t" l="l"/>
              <a:pathLst>
                <a:path h="7348982" w="7349109">
                  <a:moveTo>
                    <a:pt x="0" y="3674491"/>
                  </a:moveTo>
                  <a:cubicBezTo>
                    <a:pt x="0" y="1645158"/>
                    <a:pt x="1645158" y="0"/>
                    <a:pt x="3674491" y="0"/>
                  </a:cubicBezTo>
                  <a:lnTo>
                    <a:pt x="3674491" y="16891"/>
                  </a:lnTo>
                  <a:lnTo>
                    <a:pt x="3674491" y="0"/>
                  </a:lnTo>
                  <a:cubicBezTo>
                    <a:pt x="5703951" y="0"/>
                    <a:pt x="7349109" y="1645158"/>
                    <a:pt x="7349109" y="3674491"/>
                  </a:cubicBezTo>
                  <a:cubicBezTo>
                    <a:pt x="7349109" y="5703824"/>
                    <a:pt x="5703951" y="7348982"/>
                    <a:pt x="3674618" y="7348982"/>
                  </a:cubicBezTo>
                  <a:lnTo>
                    <a:pt x="3674618" y="7332090"/>
                  </a:lnTo>
                  <a:lnTo>
                    <a:pt x="3674618" y="7348982"/>
                  </a:lnTo>
                  <a:cubicBezTo>
                    <a:pt x="1645158" y="7349109"/>
                    <a:pt x="0" y="5703951"/>
                    <a:pt x="0" y="3674491"/>
                  </a:cubicBezTo>
                  <a:lnTo>
                    <a:pt x="16891" y="3674491"/>
                  </a:lnTo>
                  <a:lnTo>
                    <a:pt x="31115" y="3683635"/>
                  </a:lnTo>
                  <a:cubicBezTo>
                    <a:pt x="27051" y="3689985"/>
                    <a:pt x="19304" y="3692906"/>
                    <a:pt x="12065" y="3690747"/>
                  </a:cubicBezTo>
                  <a:cubicBezTo>
                    <a:pt x="4826" y="3688588"/>
                    <a:pt x="0" y="3682111"/>
                    <a:pt x="0" y="3674491"/>
                  </a:cubicBezTo>
                  <a:moveTo>
                    <a:pt x="33909" y="3674491"/>
                  </a:moveTo>
                  <a:lnTo>
                    <a:pt x="16891" y="3674491"/>
                  </a:lnTo>
                  <a:lnTo>
                    <a:pt x="2667" y="3665347"/>
                  </a:lnTo>
                  <a:cubicBezTo>
                    <a:pt x="6731" y="3658997"/>
                    <a:pt x="14478" y="3656076"/>
                    <a:pt x="21717" y="3658235"/>
                  </a:cubicBezTo>
                  <a:cubicBezTo>
                    <a:pt x="28956" y="3660394"/>
                    <a:pt x="33909" y="3666998"/>
                    <a:pt x="33909" y="3674491"/>
                  </a:cubicBezTo>
                  <a:cubicBezTo>
                    <a:pt x="33909" y="5685155"/>
                    <a:pt x="1663827" y="7315200"/>
                    <a:pt x="3674491" y="7315200"/>
                  </a:cubicBezTo>
                  <a:cubicBezTo>
                    <a:pt x="5685155" y="7315200"/>
                    <a:pt x="7315200" y="5685155"/>
                    <a:pt x="7315200" y="3674491"/>
                  </a:cubicBezTo>
                  <a:lnTo>
                    <a:pt x="7332091" y="3674491"/>
                  </a:lnTo>
                  <a:lnTo>
                    <a:pt x="7315200" y="3674491"/>
                  </a:lnTo>
                  <a:cubicBezTo>
                    <a:pt x="7315200" y="1663827"/>
                    <a:pt x="5685155" y="33909"/>
                    <a:pt x="3674491" y="33909"/>
                  </a:cubicBezTo>
                  <a:lnTo>
                    <a:pt x="3674491" y="16891"/>
                  </a:lnTo>
                  <a:lnTo>
                    <a:pt x="3674491" y="33909"/>
                  </a:lnTo>
                  <a:cubicBezTo>
                    <a:pt x="1663827" y="33909"/>
                    <a:pt x="33909" y="1663827"/>
                    <a:pt x="33909" y="3674491"/>
                  </a:cubicBezTo>
                  <a:close/>
                </a:path>
              </a:pathLst>
            </a:custGeom>
            <a:solidFill>
              <a:srgbClr val="A855F7">
                <a:alpha val="3922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810258" y="3185863"/>
            <a:ext cx="16667483" cy="4575679"/>
            <a:chOff x="0" y="0"/>
            <a:chExt cx="22223311" cy="610090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6891" y="18264"/>
              <a:ext cx="22189439" cy="6064281"/>
            </a:xfrm>
            <a:custGeom>
              <a:avLst/>
              <a:gdLst/>
              <a:ahLst/>
              <a:cxnLst/>
              <a:rect r="r" b="b" t="t" l="l"/>
              <a:pathLst>
                <a:path h="6064281" w="22189439">
                  <a:moveTo>
                    <a:pt x="0" y="0"/>
                  </a:moveTo>
                  <a:lnTo>
                    <a:pt x="22189439" y="0"/>
                  </a:lnTo>
                  <a:lnTo>
                    <a:pt x="22189439" y="6064281"/>
                  </a:lnTo>
                  <a:lnTo>
                    <a:pt x="0" y="6064281"/>
                  </a:lnTo>
                  <a:close/>
                </a:path>
              </a:pathLst>
            </a:custGeom>
            <a:solidFill>
              <a:srgbClr val="6B21A8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2223222" cy="6100810"/>
            </a:xfrm>
            <a:custGeom>
              <a:avLst/>
              <a:gdLst/>
              <a:ahLst/>
              <a:cxnLst/>
              <a:rect r="r" b="b" t="t" l="l"/>
              <a:pathLst>
                <a:path h="6100810" w="22223222">
                  <a:moveTo>
                    <a:pt x="16891" y="0"/>
                  </a:moveTo>
                  <a:lnTo>
                    <a:pt x="22206330" y="0"/>
                  </a:lnTo>
                  <a:cubicBezTo>
                    <a:pt x="22215729" y="0"/>
                    <a:pt x="22223222" y="8240"/>
                    <a:pt x="22223222" y="18264"/>
                  </a:cubicBezTo>
                  <a:lnTo>
                    <a:pt x="22223222" y="6082545"/>
                  </a:lnTo>
                  <a:cubicBezTo>
                    <a:pt x="22223222" y="6092708"/>
                    <a:pt x="22215602" y="6100810"/>
                    <a:pt x="22206330" y="6100810"/>
                  </a:cubicBezTo>
                  <a:lnTo>
                    <a:pt x="16891" y="6100810"/>
                  </a:lnTo>
                  <a:cubicBezTo>
                    <a:pt x="7493" y="6100810"/>
                    <a:pt x="0" y="6092570"/>
                    <a:pt x="0" y="6082545"/>
                  </a:cubicBezTo>
                  <a:lnTo>
                    <a:pt x="0" y="18264"/>
                  </a:lnTo>
                  <a:cubicBezTo>
                    <a:pt x="0" y="8240"/>
                    <a:pt x="7620" y="0"/>
                    <a:pt x="16891" y="0"/>
                  </a:cubicBezTo>
                  <a:moveTo>
                    <a:pt x="16891" y="36666"/>
                  </a:moveTo>
                  <a:lnTo>
                    <a:pt x="16891" y="18264"/>
                  </a:lnTo>
                  <a:lnTo>
                    <a:pt x="33909" y="18264"/>
                  </a:lnTo>
                  <a:lnTo>
                    <a:pt x="33909" y="6082545"/>
                  </a:lnTo>
                  <a:lnTo>
                    <a:pt x="16891" y="6082545"/>
                  </a:lnTo>
                  <a:lnTo>
                    <a:pt x="16891" y="6064281"/>
                  </a:lnTo>
                  <a:lnTo>
                    <a:pt x="22206330" y="6064281"/>
                  </a:lnTo>
                  <a:lnTo>
                    <a:pt x="22206330" y="6082545"/>
                  </a:lnTo>
                  <a:lnTo>
                    <a:pt x="22189439" y="6082545"/>
                  </a:lnTo>
                  <a:lnTo>
                    <a:pt x="22189439" y="18264"/>
                  </a:lnTo>
                  <a:lnTo>
                    <a:pt x="22206330" y="18264"/>
                  </a:lnTo>
                  <a:lnTo>
                    <a:pt x="22206330" y="36666"/>
                  </a:lnTo>
                  <a:lnTo>
                    <a:pt x="16891" y="36666"/>
                  </a:lnTo>
                  <a:close/>
                </a:path>
              </a:pathLst>
            </a:custGeom>
            <a:solidFill>
              <a:srgbClr val="6B21A8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028700" y="2842400"/>
            <a:ext cx="2194560" cy="2011680"/>
            <a:chOff x="0" y="0"/>
            <a:chExt cx="2926080" cy="268224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926080" cy="2682240"/>
            </a:xfrm>
            <a:custGeom>
              <a:avLst/>
              <a:gdLst/>
              <a:ahLst/>
              <a:cxnLst/>
              <a:rect r="r" b="b" t="t" l="l"/>
              <a:pathLst>
                <a:path h="2682240" w="2926080">
                  <a:moveTo>
                    <a:pt x="0" y="0"/>
                  </a:moveTo>
                  <a:lnTo>
                    <a:pt x="2926080" y="0"/>
                  </a:lnTo>
                  <a:lnTo>
                    <a:pt x="292608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67611" t="0" r="-67611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9525"/>
              <a:ext cx="2926080" cy="269176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1600"/>
                </a:lnSpc>
              </a:pPr>
              <a:r>
                <a:rPr lang="en-US" sz="18000" b="true">
                  <a:solidFill>
                    <a:srgbClr val="EC4899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“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476049" y="4013840"/>
            <a:ext cx="15335902" cy="2266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9"/>
              </a:lnSpc>
              <a:spcBef>
                <a:spcPct val="0"/>
              </a:spcBef>
            </a:pPr>
            <a:r>
              <a:rPr lang="en-US" b="true" sz="4999" i="true">
                <a:solidFill>
                  <a:srgbClr val="FFFFFF"/>
                </a:solidFill>
                <a:latin typeface="Georgia Pro Condensed Bold Italics"/>
                <a:ea typeface="Georgia Pro Condensed Bold Italics"/>
                <a:cs typeface="Georgia Pro Condensed Bold Italics"/>
                <a:sym typeface="Georgia Pro Condensed Bold Italics"/>
              </a:rPr>
              <a:t>Ahí entendí que ese era mi lugar… y si tardé en darme cuenta, fue porque estaba construyendo un propósito.</a:t>
            </a:r>
          </a:p>
        </p:txBody>
      </p:sp>
      <p:grpSp>
        <p:nvGrpSpPr>
          <p:cNvPr name="Group 15" id="15"/>
          <p:cNvGrpSpPr/>
          <p:nvPr/>
        </p:nvGrpSpPr>
        <p:grpSpPr>
          <a:xfrm rot="-10800000">
            <a:off x="15064740" y="6075310"/>
            <a:ext cx="2194560" cy="2011680"/>
            <a:chOff x="0" y="0"/>
            <a:chExt cx="2926080" cy="268224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926080" cy="2682240"/>
            </a:xfrm>
            <a:custGeom>
              <a:avLst/>
              <a:gdLst/>
              <a:ahLst/>
              <a:cxnLst/>
              <a:rect r="r" b="b" t="t" l="l"/>
              <a:pathLst>
                <a:path h="2682240" w="2926080">
                  <a:moveTo>
                    <a:pt x="0" y="0"/>
                  </a:moveTo>
                  <a:lnTo>
                    <a:pt x="2926080" y="0"/>
                  </a:lnTo>
                  <a:lnTo>
                    <a:pt x="292608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67611" t="0" r="-67611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9525"/>
              <a:ext cx="2926080" cy="269176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1600"/>
                </a:lnSpc>
              </a:pPr>
              <a:r>
                <a:rPr lang="en-US" sz="18000" b="true">
                  <a:solidFill>
                    <a:srgbClr val="EC4899"/>
                  </a:solidFill>
                  <a:latin typeface="Georgia Bold"/>
                  <a:ea typeface="Georgia Bold"/>
                  <a:cs typeface="Georgia Bold"/>
                  <a:sym typeface="Georgia Bold"/>
                </a:rPr>
                <a:t>“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97562" y="640085"/>
            <a:ext cx="3683003" cy="720347"/>
            <a:chOff x="0" y="0"/>
            <a:chExt cx="970009" cy="18972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70009" cy="189721"/>
            </a:xfrm>
            <a:custGeom>
              <a:avLst/>
              <a:gdLst/>
              <a:ahLst/>
              <a:cxnLst/>
              <a:rect r="r" b="b" t="t" l="l"/>
              <a:pathLst>
                <a:path h="189721" w="970009">
                  <a:moveTo>
                    <a:pt x="94861" y="0"/>
                  </a:moveTo>
                  <a:lnTo>
                    <a:pt x="875149" y="0"/>
                  </a:lnTo>
                  <a:cubicBezTo>
                    <a:pt x="900307" y="0"/>
                    <a:pt x="924435" y="9994"/>
                    <a:pt x="942225" y="27784"/>
                  </a:cubicBezTo>
                  <a:cubicBezTo>
                    <a:pt x="960015" y="45574"/>
                    <a:pt x="970009" y="69702"/>
                    <a:pt x="970009" y="94861"/>
                  </a:cubicBezTo>
                  <a:lnTo>
                    <a:pt x="970009" y="94861"/>
                  </a:lnTo>
                  <a:cubicBezTo>
                    <a:pt x="970009" y="147251"/>
                    <a:pt x="927539" y="189721"/>
                    <a:pt x="875149" y="189721"/>
                  </a:cubicBezTo>
                  <a:lnTo>
                    <a:pt x="94861" y="189721"/>
                  </a:lnTo>
                  <a:cubicBezTo>
                    <a:pt x="69702" y="189721"/>
                    <a:pt x="45574" y="179727"/>
                    <a:pt x="27784" y="161937"/>
                  </a:cubicBezTo>
                  <a:cubicBezTo>
                    <a:pt x="9994" y="144147"/>
                    <a:pt x="0" y="120019"/>
                    <a:pt x="0" y="94861"/>
                  </a:cubicBezTo>
                  <a:lnTo>
                    <a:pt x="0" y="94861"/>
                  </a:lnTo>
                  <a:cubicBezTo>
                    <a:pt x="0" y="69702"/>
                    <a:pt x="9994" y="45574"/>
                    <a:pt x="27784" y="27784"/>
                  </a:cubicBezTo>
                  <a:cubicBezTo>
                    <a:pt x="45574" y="9994"/>
                    <a:pt x="69702" y="0"/>
                    <a:pt x="94861" y="0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19050"/>
              <a:ext cx="970009" cy="2087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9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331582" y="640085"/>
            <a:ext cx="2614963" cy="707646"/>
            <a:chOff x="0" y="0"/>
            <a:chExt cx="3486617" cy="943527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3486617" cy="943527"/>
            </a:xfrm>
            <a:custGeom>
              <a:avLst/>
              <a:gdLst/>
              <a:ahLst/>
              <a:cxnLst/>
              <a:rect r="r" b="b" t="t" l="l"/>
              <a:pathLst>
                <a:path h="943527" w="3486617">
                  <a:moveTo>
                    <a:pt x="0" y="0"/>
                  </a:moveTo>
                  <a:lnTo>
                    <a:pt x="3486617" y="0"/>
                  </a:lnTo>
                  <a:lnTo>
                    <a:pt x="3486617" y="943527"/>
                  </a:lnTo>
                  <a:lnTo>
                    <a:pt x="0" y="943527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1609" r="-39871" b="-49814"/>
              </a:stretch>
            </a:blip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19050"/>
              <a:ext cx="3486617" cy="96257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EL PODER DE TU VOZ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0" y="0"/>
            <a:ext cx="352130" cy="10287000"/>
            <a:chOff x="0" y="0"/>
            <a:chExt cx="92742" cy="270933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92742" cy="2709333"/>
            </a:xfrm>
            <a:custGeom>
              <a:avLst/>
              <a:gdLst/>
              <a:ahLst/>
              <a:cxnLst/>
              <a:rect r="r" b="b" t="t" l="l"/>
              <a:pathLst>
                <a:path h="2709333" w="92742">
                  <a:moveTo>
                    <a:pt x="0" y="0"/>
                  </a:moveTo>
                  <a:lnTo>
                    <a:pt x="92742" y="0"/>
                  </a:lnTo>
                  <a:lnTo>
                    <a:pt x="9274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59E0B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19050"/>
              <a:ext cx="92742" cy="27283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9"/>
                </a:lnSpc>
              </a:pPr>
            </a:p>
          </p:txBody>
        </p:sp>
      </p:grpSp>
      <p:sp>
        <p:nvSpPr>
          <p:cNvPr name="TextBox 27" id="27"/>
          <p:cNvSpPr txBox="true"/>
          <p:nvPr/>
        </p:nvSpPr>
        <p:spPr>
          <a:xfrm rot="0">
            <a:off x="7612162" y="6671575"/>
            <a:ext cx="3063677" cy="409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9"/>
              </a:lnSpc>
              <a:spcBef>
                <a:spcPct val="0"/>
              </a:spcBef>
            </a:pPr>
            <a:r>
              <a:rPr lang="en-US" b="true" sz="2699" i="true">
                <a:solidFill>
                  <a:srgbClr val="F5BD4A"/>
                </a:solidFill>
                <a:latin typeface="Aileron Bold Italics"/>
                <a:ea typeface="Aileron Bold Italics"/>
                <a:cs typeface="Aileron Bold Italics"/>
                <a:sym typeface="Aileron Bold Italics"/>
              </a:rPr>
              <a:t>— Ángela Olazarán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B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841497" y="-1841497"/>
            <a:ext cx="7340603" cy="7340603"/>
            <a:chOff x="0" y="0"/>
            <a:chExt cx="9787471" cy="97874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9753600" cy="9753600"/>
            </a:xfrm>
            <a:custGeom>
              <a:avLst/>
              <a:gdLst/>
              <a:ahLst/>
              <a:cxnLst/>
              <a:rect r="r" b="b" t="t" l="l"/>
              <a:pathLst>
                <a:path h="9753600" w="9753600">
                  <a:moveTo>
                    <a:pt x="0" y="4876800"/>
                  </a:moveTo>
                  <a:cubicBezTo>
                    <a:pt x="0" y="2183384"/>
                    <a:pt x="2183384" y="0"/>
                    <a:pt x="4876800" y="0"/>
                  </a:cubicBezTo>
                  <a:cubicBezTo>
                    <a:pt x="7570216" y="0"/>
                    <a:pt x="9753600" y="2183384"/>
                    <a:pt x="9753600" y="4876800"/>
                  </a:cubicBezTo>
                  <a:cubicBezTo>
                    <a:pt x="9753600" y="7570216"/>
                    <a:pt x="7570216" y="9753600"/>
                    <a:pt x="4876800" y="9753600"/>
                  </a:cubicBezTo>
                  <a:cubicBezTo>
                    <a:pt x="2183384" y="9753600"/>
                    <a:pt x="0" y="7570216"/>
                    <a:pt x="0" y="4876800"/>
                  </a:cubicBezTo>
                  <a:close/>
                </a:path>
              </a:pathLst>
            </a:custGeom>
            <a:solidFill>
              <a:srgbClr val="6B21A8">
                <a:alpha val="15686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787509" cy="9787382"/>
            </a:xfrm>
            <a:custGeom>
              <a:avLst/>
              <a:gdLst/>
              <a:ahLst/>
              <a:cxnLst/>
              <a:rect r="r" b="b" t="t" l="l"/>
              <a:pathLst>
                <a:path h="9787382" w="9787509">
                  <a:moveTo>
                    <a:pt x="0" y="4893691"/>
                  </a:moveTo>
                  <a:cubicBezTo>
                    <a:pt x="0" y="2191004"/>
                    <a:pt x="2191004" y="0"/>
                    <a:pt x="4893691" y="0"/>
                  </a:cubicBezTo>
                  <a:lnTo>
                    <a:pt x="4893691" y="16891"/>
                  </a:lnTo>
                  <a:lnTo>
                    <a:pt x="4893691" y="0"/>
                  </a:lnTo>
                  <a:cubicBezTo>
                    <a:pt x="7596505" y="0"/>
                    <a:pt x="9787509" y="2191004"/>
                    <a:pt x="9787509" y="4893691"/>
                  </a:cubicBezTo>
                  <a:lnTo>
                    <a:pt x="9770618" y="4893691"/>
                  </a:lnTo>
                  <a:lnTo>
                    <a:pt x="9787509" y="4893691"/>
                  </a:lnTo>
                  <a:cubicBezTo>
                    <a:pt x="9787509" y="7596378"/>
                    <a:pt x="7596505" y="9787382"/>
                    <a:pt x="4893818" y="9787382"/>
                  </a:cubicBezTo>
                  <a:lnTo>
                    <a:pt x="4893818" y="9770490"/>
                  </a:lnTo>
                  <a:lnTo>
                    <a:pt x="4893818" y="9787382"/>
                  </a:lnTo>
                  <a:cubicBezTo>
                    <a:pt x="2191004" y="9787509"/>
                    <a:pt x="0" y="7596505"/>
                    <a:pt x="0" y="4893691"/>
                  </a:cubicBezTo>
                  <a:lnTo>
                    <a:pt x="16891" y="4893691"/>
                  </a:lnTo>
                  <a:lnTo>
                    <a:pt x="33909" y="4893691"/>
                  </a:lnTo>
                  <a:lnTo>
                    <a:pt x="16891" y="4893691"/>
                  </a:lnTo>
                  <a:lnTo>
                    <a:pt x="0" y="4893691"/>
                  </a:lnTo>
                  <a:moveTo>
                    <a:pt x="33909" y="4893691"/>
                  </a:moveTo>
                  <a:cubicBezTo>
                    <a:pt x="33909" y="4903089"/>
                    <a:pt x="26289" y="4910582"/>
                    <a:pt x="17018" y="4910582"/>
                  </a:cubicBezTo>
                  <a:cubicBezTo>
                    <a:pt x="7747" y="4910582"/>
                    <a:pt x="0" y="4903089"/>
                    <a:pt x="0" y="4893691"/>
                  </a:cubicBezTo>
                  <a:cubicBezTo>
                    <a:pt x="0" y="4884293"/>
                    <a:pt x="7620" y="4876800"/>
                    <a:pt x="16891" y="4876800"/>
                  </a:cubicBezTo>
                  <a:cubicBezTo>
                    <a:pt x="26162" y="4876800"/>
                    <a:pt x="33782" y="4884420"/>
                    <a:pt x="33782" y="4893691"/>
                  </a:cubicBezTo>
                  <a:cubicBezTo>
                    <a:pt x="33909" y="7577709"/>
                    <a:pt x="2209673" y="9753600"/>
                    <a:pt x="4893691" y="9753600"/>
                  </a:cubicBezTo>
                  <a:cubicBezTo>
                    <a:pt x="7577709" y="9753600"/>
                    <a:pt x="9753600" y="7577709"/>
                    <a:pt x="9753600" y="4893691"/>
                  </a:cubicBezTo>
                  <a:cubicBezTo>
                    <a:pt x="9753600" y="2209673"/>
                    <a:pt x="7577709" y="33909"/>
                    <a:pt x="4893691" y="33909"/>
                  </a:cubicBezTo>
                  <a:lnTo>
                    <a:pt x="4893691" y="16891"/>
                  </a:lnTo>
                  <a:lnTo>
                    <a:pt x="4893691" y="33909"/>
                  </a:lnTo>
                  <a:cubicBezTo>
                    <a:pt x="2209673" y="33909"/>
                    <a:pt x="33909" y="2209673"/>
                    <a:pt x="33909" y="4893691"/>
                  </a:cubicBezTo>
                  <a:close/>
                </a:path>
              </a:pathLst>
            </a:custGeom>
            <a:solidFill>
              <a:srgbClr val="6B21A8">
                <a:alpha val="15686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703303" y="5473703"/>
            <a:ext cx="6426203" cy="6426203"/>
            <a:chOff x="0" y="0"/>
            <a:chExt cx="8568271" cy="85682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6891"/>
              <a:ext cx="8534400" cy="8534400"/>
            </a:xfrm>
            <a:custGeom>
              <a:avLst/>
              <a:gdLst/>
              <a:ahLst/>
              <a:cxnLst/>
              <a:rect r="r" b="b" t="t" l="l"/>
              <a:pathLst>
                <a:path h="8534400" w="8534400">
                  <a:moveTo>
                    <a:pt x="0" y="4267200"/>
                  </a:moveTo>
                  <a:cubicBezTo>
                    <a:pt x="0" y="1910461"/>
                    <a:pt x="1910461" y="0"/>
                    <a:pt x="4267200" y="0"/>
                  </a:cubicBezTo>
                  <a:cubicBezTo>
                    <a:pt x="6623939" y="0"/>
                    <a:pt x="8534400" y="1910461"/>
                    <a:pt x="8534400" y="4267200"/>
                  </a:cubicBezTo>
                  <a:cubicBezTo>
                    <a:pt x="8534400" y="6623939"/>
                    <a:pt x="6623939" y="8534400"/>
                    <a:pt x="4267200" y="8534400"/>
                  </a:cubicBezTo>
                  <a:cubicBezTo>
                    <a:pt x="1910461" y="8534400"/>
                    <a:pt x="0" y="6623939"/>
                    <a:pt x="0" y="4267200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68182" cy="8568182"/>
            </a:xfrm>
            <a:custGeom>
              <a:avLst/>
              <a:gdLst/>
              <a:ahLst/>
              <a:cxnLst/>
              <a:rect r="r" b="b" t="t" l="l"/>
              <a:pathLst>
                <a:path h="8568182" w="8568182">
                  <a:moveTo>
                    <a:pt x="0" y="4284091"/>
                  </a:moveTo>
                  <a:cubicBezTo>
                    <a:pt x="0" y="1918081"/>
                    <a:pt x="1918081" y="0"/>
                    <a:pt x="4284091" y="0"/>
                  </a:cubicBezTo>
                  <a:lnTo>
                    <a:pt x="4284091" y="16891"/>
                  </a:lnTo>
                  <a:lnTo>
                    <a:pt x="4284091" y="0"/>
                  </a:lnTo>
                  <a:cubicBezTo>
                    <a:pt x="6650101" y="0"/>
                    <a:pt x="8568182" y="1918081"/>
                    <a:pt x="8568182" y="4284091"/>
                  </a:cubicBezTo>
                  <a:lnTo>
                    <a:pt x="8551290" y="4284091"/>
                  </a:lnTo>
                  <a:lnTo>
                    <a:pt x="8568182" y="4284091"/>
                  </a:lnTo>
                  <a:cubicBezTo>
                    <a:pt x="8568182" y="6650101"/>
                    <a:pt x="6650101" y="8568182"/>
                    <a:pt x="4284091" y="8568182"/>
                  </a:cubicBezTo>
                  <a:lnTo>
                    <a:pt x="4284091" y="8551290"/>
                  </a:lnTo>
                  <a:lnTo>
                    <a:pt x="4284091" y="8568182"/>
                  </a:lnTo>
                  <a:cubicBezTo>
                    <a:pt x="1918081" y="8568309"/>
                    <a:pt x="0" y="6650228"/>
                    <a:pt x="0" y="4284091"/>
                  </a:cubicBezTo>
                  <a:lnTo>
                    <a:pt x="16891" y="4284091"/>
                  </a:lnTo>
                  <a:lnTo>
                    <a:pt x="33909" y="4284091"/>
                  </a:lnTo>
                  <a:lnTo>
                    <a:pt x="16891" y="4284091"/>
                  </a:lnTo>
                  <a:lnTo>
                    <a:pt x="0" y="4284091"/>
                  </a:lnTo>
                  <a:moveTo>
                    <a:pt x="33909" y="4284091"/>
                  </a:moveTo>
                  <a:cubicBezTo>
                    <a:pt x="33909" y="4293489"/>
                    <a:pt x="26289" y="4300982"/>
                    <a:pt x="17018" y="4300982"/>
                  </a:cubicBezTo>
                  <a:cubicBezTo>
                    <a:pt x="7747" y="4300982"/>
                    <a:pt x="0" y="4293489"/>
                    <a:pt x="0" y="4284091"/>
                  </a:cubicBezTo>
                  <a:cubicBezTo>
                    <a:pt x="0" y="4274693"/>
                    <a:pt x="7620" y="4267200"/>
                    <a:pt x="16891" y="4267200"/>
                  </a:cubicBezTo>
                  <a:cubicBezTo>
                    <a:pt x="26162" y="4267200"/>
                    <a:pt x="33782" y="4274820"/>
                    <a:pt x="33782" y="4284091"/>
                  </a:cubicBezTo>
                  <a:cubicBezTo>
                    <a:pt x="33909" y="6631432"/>
                    <a:pt x="1936750" y="8534400"/>
                    <a:pt x="4284091" y="8534400"/>
                  </a:cubicBezTo>
                  <a:cubicBezTo>
                    <a:pt x="6631432" y="8534400"/>
                    <a:pt x="8534400" y="6631432"/>
                    <a:pt x="8534400" y="4284091"/>
                  </a:cubicBezTo>
                  <a:cubicBezTo>
                    <a:pt x="8534400" y="1936750"/>
                    <a:pt x="6631432" y="33909"/>
                    <a:pt x="4284091" y="33909"/>
                  </a:cubicBezTo>
                  <a:lnTo>
                    <a:pt x="4284091" y="16891"/>
                  </a:lnTo>
                  <a:lnTo>
                    <a:pt x="4284091" y="33909"/>
                  </a:lnTo>
                  <a:cubicBezTo>
                    <a:pt x="1936750" y="33909"/>
                    <a:pt x="33909" y="1936750"/>
                    <a:pt x="33909" y="4284091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901703" y="682247"/>
            <a:ext cx="2951483" cy="720347"/>
            <a:chOff x="0" y="0"/>
            <a:chExt cx="3935311" cy="96046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6891" y="16891"/>
              <a:ext cx="3901440" cy="926592"/>
            </a:xfrm>
            <a:custGeom>
              <a:avLst/>
              <a:gdLst/>
              <a:ahLst/>
              <a:cxnLst/>
              <a:rect r="r" b="b" t="t" l="l"/>
              <a:pathLst>
                <a:path h="926592" w="3901440">
                  <a:moveTo>
                    <a:pt x="0" y="438912"/>
                  </a:moveTo>
                  <a:cubicBezTo>
                    <a:pt x="0" y="196469"/>
                    <a:pt x="201930" y="0"/>
                    <a:pt x="450977" y="0"/>
                  </a:cubicBezTo>
                  <a:lnTo>
                    <a:pt x="3450463" y="0"/>
                  </a:lnTo>
                  <a:cubicBezTo>
                    <a:pt x="3699510" y="0"/>
                    <a:pt x="3901440" y="196469"/>
                    <a:pt x="3901440" y="438912"/>
                  </a:cubicBezTo>
                  <a:lnTo>
                    <a:pt x="3901440" y="487680"/>
                  </a:lnTo>
                  <a:cubicBezTo>
                    <a:pt x="3901440" y="730123"/>
                    <a:pt x="3699510" y="926592"/>
                    <a:pt x="3450463" y="926592"/>
                  </a:cubicBezTo>
                  <a:lnTo>
                    <a:pt x="451104" y="926592"/>
                  </a:lnTo>
                  <a:cubicBezTo>
                    <a:pt x="202057" y="926592"/>
                    <a:pt x="127" y="730123"/>
                    <a:pt x="127" y="487680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935349" cy="960374"/>
            </a:xfrm>
            <a:custGeom>
              <a:avLst/>
              <a:gdLst/>
              <a:ahLst/>
              <a:cxnLst/>
              <a:rect r="r" b="b" t="t" l="l"/>
              <a:pathLst>
                <a:path h="960374" w="3935349">
                  <a:moveTo>
                    <a:pt x="0" y="455803"/>
                  </a:moveTo>
                  <a:cubicBezTo>
                    <a:pt x="0" y="203708"/>
                    <a:pt x="209931" y="0"/>
                    <a:pt x="467995" y="0"/>
                  </a:cubicBezTo>
                  <a:lnTo>
                    <a:pt x="3467354" y="0"/>
                  </a:lnTo>
                  <a:lnTo>
                    <a:pt x="3467354" y="16891"/>
                  </a:lnTo>
                  <a:lnTo>
                    <a:pt x="3467354" y="0"/>
                  </a:lnTo>
                  <a:cubicBezTo>
                    <a:pt x="3725418" y="0"/>
                    <a:pt x="3935349" y="203708"/>
                    <a:pt x="3935349" y="455803"/>
                  </a:cubicBezTo>
                  <a:lnTo>
                    <a:pt x="3918458" y="455803"/>
                  </a:lnTo>
                  <a:lnTo>
                    <a:pt x="3935349" y="455803"/>
                  </a:lnTo>
                  <a:lnTo>
                    <a:pt x="3935349" y="504571"/>
                  </a:lnTo>
                  <a:lnTo>
                    <a:pt x="3918458" y="504571"/>
                  </a:lnTo>
                  <a:lnTo>
                    <a:pt x="3935349" y="504571"/>
                  </a:lnTo>
                  <a:cubicBezTo>
                    <a:pt x="3935349" y="756793"/>
                    <a:pt x="3725418" y="960374"/>
                    <a:pt x="3467354" y="960374"/>
                  </a:cubicBezTo>
                  <a:lnTo>
                    <a:pt x="3467354" y="943483"/>
                  </a:lnTo>
                  <a:lnTo>
                    <a:pt x="3467354" y="960374"/>
                  </a:lnTo>
                  <a:lnTo>
                    <a:pt x="467995" y="960374"/>
                  </a:lnTo>
                  <a:lnTo>
                    <a:pt x="467995" y="943483"/>
                  </a:lnTo>
                  <a:lnTo>
                    <a:pt x="467995" y="960374"/>
                  </a:lnTo>
                  <a:cubicBezTo>
                    <a:pt x="209931" y="960501"/>
                    <a:pt x="0" y="756793"/>
                    <a:pt x="0" y="504571"/>
                  </a:cubicBezTo>
                  <a:lnTo>
                    <a:pt x="0" y="455803"/>
                  </a:lnTo>
                  <a:lnTo>
                    <a:pt x="16891" y="455803"/>
                  </a:lnTo>
                  <a:lnTo>
                    <a:pt x="0" y="455803"/>
                  </a:lnTo>
                  <a:moveTo>
                    <a:pt x="33909" y="455803"/>
                  </a:moveTo>
                  <a:lnTo>
                    <a:pt x="33909" y="504571"/>
                  </a:lnTo>
                  <a:lnTo>
                    <a:pt x="16891" y="504571"/>
                  </a:lnTo>
                  <a:lnTo>
                    <a:pt x="33909" y="504571"/>
                  </a:lnTo>
                  <a:cubicBezTo>
                    <a:pt x="33909" y="737235"/>
                    <a:pt x="227838" y="926592"/>
                    <a:pt x="467995" y="926592"/>
                  </a:cubicBezTo>
                  <a:lnTo>
                    <a:pt x="3467354" y="926592"/>
                  </a:lnTo>
                  <a:cubicBezTo>
                    <a:pt x="3707511" y="926592"/>
                    <a:pt x="3901440" y="737235"/>
                    <a:pt x="3901440" y="504571"/>
                  </a:cubicBezTo>
                  <a:lnTo>
                    <a:pt x="3901440" y="455803"/>
                  </a:lnTo>
                  <a:cubicBezTo>
                    <a:pt x="3901440" y="223139"/>
                    <a:pt x="3707511" y="33782"/>
                    <a:pt x="3467354" y="33782"/>
                  </a:cubicBezTo>
                  <a:lnTo>
                    <a:pt x="467995" y="33782"/>
                  </a:lnTo>
                  <a:lnTo>
                    <a:pt x="467995" y="16891"/>
                  </a:lnTo>
                  <a:lnTo>
                    <a:pt x="467995" y="33909"/>
                  </a:lnTo>
                  <a:cubicBezTo>
                    <a:pt x="227838" y="33909"/>
                    <a:pt x="33909" y="223266"/>
                    <a:pt x="33909" y="455803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914400" y="694944"/>
            <a:ext cx="2926080" cy="694944"/>
            <a:chOff x="0" y="0"/>
            <a:chExt cx="3901440" cy="92659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901440" cy="926592"/>
            </a:xfrm>
            <a:custGeom>
              <a:avLst/>
              <a:gdLst/>
              <a:ahLst/>
              <a:cxnLst/>
              <a:rect r="r" b="b" t="t" l="l"/>
              <a:pathLst>
                <a:path h="926592" w="3901440">
                  <a:moveTo>
                    <a:pt x="0" y="0"/>
                  </a:moveTo>
                  <a:lnTo>
                    <a:pt x="3901440" y="0"/>
                  </a:lnTo>
                  <a:lnTo>
                    <a:pt x="390144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32042" r="0" b="-32042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3901440" cy="94564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EL ENCUENTRO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2379795" y="1828805"/>
            <a:ext cx="13528410" cy="7251697"/>
          </a:xfrm>
          <a:custGeom>
            <a:avLst/>
            <a:gdLst/>
            <a:ahLst/>
            <a:cxnLst/>
            <a:rect r="r" b="b" t="t" l="l"/>
            <a:pathLst>
              <a:path h="7251697" w="13528410">
                <a:moveTo>
                  <a:pt x="0" y="0"/>
                </a:moveTo>
                <a:lnTo>
                  <a:pt x="13528410" y="0"/>
                </a:lnTo>
                <a:lnTo>
                  <a:pt x="13528410" y="7251697"/>
                </a:lnTo>
                <a:lnTo>
                  <a:pt x="0" y="72516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206"/>
            </a:stretch>
          </a:blipFill>
          <a:ln w="76200" cap="sq">
            <a:solidFill>
              <a:srgbClr val="EC4899"/>
            </a:solidFill>
            <a:prstDash val="solid"/>
            <a:miter/>
          </a:ln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B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013463" y="-1866900"/>
            <a:ext cx="7340603" cy="7340603"/>
            <a:chOff x="0" y="0"/>
            <a:chExt cx="9787471" cy="97874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9753600" cy="9753600"/>
            </a:xfrm>
            <a:custGeom>
              <a:avLst/>
              <a:gdLst/>
              <a:ahLst/>
              <a:cxnLst/>
              <a:rect r="r" b="b" t="t" l="l"/>
              <a:pathLst>
                <a:path h="9753600" w="9753600">
                  <a:moveTo>
                    <a:pt x="0" y="4876800"/>
                  </a:moveTo>
                  <a:cubicBezTo>
                    <a:pt x="0" y="2183384"/>
                    <a:pt x="2183384" y="0"/>
                    <a:pt x="4876800" y="0"/>
                  </a:cubicBezTo>
                  <a:cubicBezTo>
                    <a:pt x="7570216" y="0"/>
                    <a:pt x="9753600" y="2183384"/>
                    <a:pt x="9753600" y="4876800"/>
                  </a:cubicBezTo>
                  <a:cubicBezTo>
                    <a:pt x="9753600" y="7570216"/>
                    <a:pt x="7570216" y="9753600"/>
                    <a:pt x="4876800" y="9753600"/>
                  </a:cubicBezTo>
                  <a:cubicBezTo>
                    <a:pt x="2183384" y="9753600"/>
                    <a:pt x="0" y="7570216"/>
                    <a:pt x="0" y="4876800"/>
                  </a:cubicBezTo>
                  <a:close/>
                </a:path>
              </a:pathLst>
            </a:custGeom>
            <a:solidFill>
              <a:srgbClr val="6B21A8">
                <a:alpha val="15686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787509" cy="9787382"/>
            </a:xfrm>
            <a:custGeom>
              <a:avLst/>
              <a:gdLst/>
              <a:ahLst/>
              <a:cxnLst/>
              <a:rect r="r" b="b" t="t" l="l"/>
              <a:pathLst>
                <a:path h="9787382" w="9787509">
                  <a:moveTo>
                    <a:pt x="0" y="4893691"/>
                  </a:moveTo>
                  <a:cubicBezTo>
                    <a:pt x="0" y="2191004"/>
                    <a:pt x="2191004" y="0"/>
                    <a:pt x="4893691" y="0"/>
                  </a:cubicBezTo>
                  <a:lnTo>
                    <a:pt x="4893691" y="16891"/>
                  </a:lnTo>
                  <a:lnTo>
                    <a:pt x="4893691" y="0"/>
                  </a:lnTo>
                  <a:cubicBezTo>
                    <a:pt x="7596505" y="0"/>
                    <a:pt x="9787509" y="2191004"/>
                    <a:pt x="9787509" y="4893691"/>
                  </a:cubicBezTo>
                  <a:lnTo>
                    <a:pt x="9770618" y="4893691"/>
                  </a:lnTo>
                  <a:lnTo>
                    <a:pt x="9787509" y="4893691"/>
                  </a:lnTo>
                  <a:cubicBezTo>
                    <a:pt x="9787509" y="7596378"/>
                    <a:pt x="7596505" y="9787382"/>
                    <a:pt x="4893818" y="9787382"/>
                  </a:cubicBezTo>
                  <a:lnTo>
                    <a:pt x="4893818" y="9770490"/>
                  </a:lnTo>
                  <a:lnTo>
                    <a:pt x="4893818" y="9787382"/>
                  </a:lnTo>
                  <a:cubicBezTo>
                    <a:pt x="2191004" y="9787509"/>
                    <a:pt x="0" y="7596505"/>
                    <a:pt x="0" y="4893691"/>
                  </a:cubicBezTo>
                  <a:lnTo>
                    <a:pt x="16891" y="4893691"/>
                  </a:lnTo>
                  <a:lnTo>
                    <a:pt x="33909" y="4893691"/>
                  </a:lnTo>
                  <a:lnTo>
                    <a:pt x="16891" y="4893691"/>
                  </a:lnTo>
                  <a:lnTo>
                    <a:pt x="0" y="4893691"/>
                  </a:lnTo>
                  <a:moveTo>
                    <a:pt x="33909" y="4893691"/>
                  </a:moveTo>
                  <a:cubicBezTo>
                    <a:pt x="33909" y="4903089"/>
                    <a:pt x="26289" y="4910582"/>
                    <a:pt x="17018" y="4910582"/>
                  </a:cubicBezTo>
                  <a:cubicBezTo>
                    <a:pt x="7747" y="4910582"/>
                    <a:pt x="0" y="4903089"/>
                    <a:pt x="0" y="4893691"/>
                  </a:cubicBezTo>
                  <a:cubicBezTo>
                    <a:pt x="0" y="4884293"/>
                    <a:pt x="7620" y="4876800"/>
                    <a:pt x="16891" y="4876800"/>
                  </a:cubicBezTo>
                  <a:cubicBezTo>
                    <a:pt x="26162" y="4876800"/>
                    <a:pt x="33782" y="4884420"/>
                    <a:pt x="33782" y="4893691"/>
                  </a:cubicBezTo>
                  <a:cubicBezTo>
                    <a:pt x="33909" y="7577709"/>
                    <a:pt x="2209673" y="9753600"/>
                    <a:pt x="4893691" y="9753600"/>
                  </a:cubicBezTo>
                  <a:cubicBezTo>
                    <a:pt x="7577709" y="9753600"/>
                    <a:pt x="9753600" y="7577709"/>
                    <a:pt x="9753600" y="4893691"/>
                  </a:cubicBezTo>
                  <a:cubicBezTo>
                    <a:pt x="9753600" y="2209673"/>
                    <a:pt x="7577709" y="33909"/>
                    <a:pt x="4893691" y="33909"/>
                  </a:cubicBezTo>
                  <a:lnTo>
                    <a:pt x="4893691" y="16891"/>
                  </a:lnTo>
                  <a:lnTo>
                    <a:pt x="4893691" y="33909"/>
                  </a:lnTo>
                  <a:cubicBezTo>
                    <a:pt x="2209673" y="33909"/>
                    <a:pt x="33909" y="2209673"/>
                    <a:pt x="33909" y="4893691"/>
                  </a:cubicBezTo>
                  <a:close/>
                </a:path>
              </a:pathLst>
            </a:custGeom>
            <a:solidFill>
              <a:srgbClr val="6B21A8">
                <a:alpha val="15686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703303" y="5473703"/>
            <a:ext cx="6426203" cy="6426203"/>
            <a:chOff x="0" y="0"/>
            <a:chExt cx="8568271" cy="85682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6891"/>
              <a:ext cx="8534400" cy="8534400"/>
            </a:xfrm>
            <a:custGeom>
              <a:avLst/>
              <a:gdLst/>
              <a:ahLst/>
              <a:cxnLst/>
              <a:rect r="r" b="b" t="t" l="l"/>
              <a:pathLst>
                <a:path h="8534400" w="8534400">
                  <a:moveTo>
                    <a:pt x="0" y="4267200"/>
                  </a:moveTo>
                  <a:cubicBezTo>
                    <a:pt x="0" y="1910461"/>
                    <a:pt x="1910461" y="0"/>
                    <a:pt x="4267200" y="0"/>
                  </a:cubicBezTo>
                  <a:cubicBezTo>
                    <a:pt x="6623939" y="0"/>
                    <a:pt x="8534400" y="1910461"/>
                    <a:pt x="8534400" y="4267200"/>
                  </a:cubicBezTo>
                  <a:cubicBezTo>
                    <a:pt x="8534400" y="6623939"/>
                    <a:pt x="6623939" y="8534400"/>
                    <a:pt x="4267200" y="8534400"/>
                  </a:cubicBezTo>
                  <a:cubicBezTo>
                    <a:pt x="1910461" y="8534400"/>
                    <a:pt x="0" y="6623939"/>
                    <a:pt x="0" y="4267200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68182" cy="8568182"/>
            </a:xfrm>
            <a:custGeom>
              <a:avLst/>
              <a:gdLst/>
              <a:ahLst/>
              <a:cxnLst/>
              <a:rect r="r" b="b" t="t" l="l"/>
              <a:pathLst>
                <a:path h="8568182" w="8568182">
                  <a:moveTo>
                    <a:pt x="0" y="4284091"/>
                  </a:moveTo>
                  <a:cubicBezTo>
                    <a:pt x="0" y="1918081"/>
                    <a:pt x="1918081" y="0"/>
                    <a:pt x="4284091" y="0"/>
                  </a:cubicBezTo>
                  <a:lnTo>
                    <a:pt x="4284091" y="16891"/>
                  </a:lnTo>
                  <a:lnTo>
                    <a:pt x="4284091" y="0"/>
                  </a:lnTo>
                  <a:cubicBezTo>
                    <a:pt x="6650101" y="0"/>
                    <a:pt x="8568182" y="1918081"/>
                    <a:pt x="8568182" y="4284091"/>
                  </a:cubicBezTo>
                  <a:lnTo>
                    <a:pt x="8551290" y="4284091"/>
                  </a:lnTo>
                  <a:lnTo>
                    <a:pt x="8568182" y="4284091"/>
                  </a:lnTo>
                  <a:cubicBezTo>
                    <a:pt x="8568182" y="6650101"/>
                    <a:pt x="6650101" y="8568182"/>
                    <a:pt x="4284091" y="8568182"/>
                  </a:cubicBezTo>
                  <a:lnTo>
                    <a:pt x="4284091" y="8551290"/>
                  </a:lnTo>
                  <a:lnTo>
                    <a:pt x="4284091" y="8568182"/>
                  </a:lnTo>
                  <a:cubicBezTo>
                    <a:pt x="1918081" y="8568309"/>
                    <a:pt x="0" y="6650228"/>
                    <a:pt x="0" y="4284091"/>
                  </a:cubicBezTo>
                  <a:lnTo>
                    <a:pt x="16891" y="4284091"/>
                  </a:lnTo>
                  <a:lnTo>
                    <a:pt x="33909" y="4284091"/>
                  </a:lnTo>
                  <a:lnTo>
                    <a:pt x="16891" y="4284091"/>
                  </a:lnTo>
                  <a:lnTo>
                    <a:pt x="0" y="4284091"/>
                  </a:lnTo>
                  <a:moveTo>
                    <a:pt x="33909" y="4284091"/>
                  </a:moveTo>
                  <a:cubicBezTo>
                    <a:pt x="33909" y="4293489"/>
                    <a:pt x="26289" y="4300982"/>
                    <a:pt x="17018" y="4300982"/>
                  </a:cubicBezTo>
                  <a:cubicBezTo>
                    <a:pt x="7747" y="4300982"/>
                    <a:pt x="0" y="4293489"/>
                    <a:pt x="0" y="4284091"/>
                  </a:cubicBezTo>
                  <a:cubicBezTo>
                    <a:pt x="0" y="4274693"/>
                    <a:pt x="7620" y="4267200"/>
                    <a:pt x="16891" y="4267200"/>
                  </a:cubicBezTo>
                  <a:cubicBezTo>
                    <a:pt x="26162" y="4267200"/>
                    <a:pt x="33782" y="4274820"/>
                    <a:pt x="33782" y="4284091"/>
                  </a:cubicBezTo>
                  <a:cubicBezTo>
                    <a:pt x="33909" y="6631432"/>
                    <a:pt x="1936750" y="8534400"/>
                    <a:pt x="4284091" y="8534400"/>
                  </a:cubicBezTo>
                  <a:cubicBezTo>
                    <a:pt x="6631432" y="8534400"/>
                    <a:pt x="8534400" y="6631432"/>
                    <a:pt x="8534400" y="4284091"/>
                  </a:cubicBezTo>
                  <a:cubicBezTo>
                    <a:pt x="8534400" y="1936750"/>
                    <a:pt x="6631432" y="33909"/>
                    <a:pt x="4284091" y="33909"/>
                  </a:cubicBezTo>
                  <a:lnTo>
                    <a:pt x="4284091" y="16891"/>
                  </a:lnTo>
                  <a:lnTo>
                    <a:pt x="4284091" y="33909"/>
                  </a:lnTo>
                  <a:cubicBezTo>
                    <a:pt x="1936750" y="33909"/>
                    <a:pt x="33909" y="1936750"/>
                    <a:pt x="33909" y="4284091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1803402"/>
            <a:ext cx="1713066" cy="1528949"/>
          </a:xfrm>
          <a:custGeom>
            <a:avLst/>
            <a:gdLst/>
            <a:ahLst/>
            <a:cxnLst/>
            <a:rect r="r" b="b" t="t" l="l"/>
            <a:pathLst>
              <a:path h="1528949" w="1713066">
                <a:moveTo>
                  <a:pt x="0" y="0"/>
                </a:moveTo>
                <a:lnTo>
                  <a:pt x="1713066" y="0"/>
                </a:lnTo>
                <a:lnTo>
                  <a:pt x="1713066" y="1528949"/>
                </a:lnTo>
                <a:lnTo>
                  <a:pt x="0" y="15289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7507" r="0" b="-40661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97562" y="640085"/>
            <a:ext cx="3683003" cy="720347"/>
            <a:chOff x="0" y="0"/>
            <a:chExt cx="970009" cy="18972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70009" cy="189721"/>
            </a:xfrm>
            <a:custGeom>
              <a:avLst/>
              <a:gdLst/>
              <a:ahLst/>
              <a:cxnLst/>
              <a:rect r="r" b="b" t="t" l="l"/>
              <a:pathLst>
                <a:path h="189721" w="970009">
                  <a:moveTo>
                    <a:pt x="94861" y="0"/>
                  </a:moveTo>
                  <a:lnTo>
                    <a:pt x="875149" y="0"/>
                  </a:lnTo>
                  <a:cubicBezTo>
                    <a:pt x="900307" y="0"/>
                    <a:pt x="924435" y="9994"/>
                    <a:pt x="942225" y="27784"/>
                  </a:cubicBezTo>
                  <a:cubicBezTo>
                    <a:pt x="960015" y="45574"/>
                    <a:pt x="970009" y="69702"/>
                    <a:pt x="970009" y="94861"/>
                  </a:cubicBezTo>
                  <a:lnTo>
                    <a:pt x="970009" y="94861"/>
                  </a:lnTo>
                  <a:cubicBezTo>
                    <a:pt x="970009" y="147251"/>
                    <a:pt x="927539" y="189721"/>
                    <a:pt x="875149" y="189721"/>
                  </a:cubicBezTo>
                  <a:lnTo>
                    <a:pt x="94861" y="189721"/>
                  </a:lnTo>
                  <a:cubicBezTo>
                    <a:pt x="69702" y="189721"/>
                    <a:pt x="45574" y="179727"/>
                    <a:pt x="27784" y="161937"/>
                  </a:cubicBezTo>
                  <a:cubicBezTo>
                    <a:pt x="9994" y="144147"/>
                    <a:pt x="0" y="120019"/>
                    <a:pt x="0" y="94861"/>
                  </a:cubicBezTo>
                  <a:lnTo>
                    <a:pt x="0" y="94861"/>
                  </a:lnTo>
                  <a:cubicBezTo>
                    <a:pt x="0" y="69702"/>
                    <a:pt x="9994" y="45574"/>
                    <a:pt x="27784" y="27784"/>
                  </a:cubicBezTo>
                  <a:cubicBezTo>
                    <a:pt x="45574" y="9994"/>
                    <a:pt x="69702" y="0"/>
                    <a:pt x="94861" y="0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19050"/>
              <a:ext cx="970009" cy="2087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2741766" y="1949320"/>
            <a:ext cx="7075179" cy="1662149"/>
            <a:chOff x="0" y="0"/>
            <a:chExt cx="9433571" cy="221619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433571" cy="2216199"/>
            </a:xfrm>
            <a:custGeom>
              <a:avLst/>
              <a:gdLst/>
              <a:ahLst/>
              <a:cxnLst/>
              <a:rect r="r" b="b" t="t" l="l"/>
              <a:pathLst>
                <a:path h="2216199" w="9433571">
                  <a:moveTo>
                    <a:pt x="0" y="0"/>
                  </a:moveTo>
                  <a:lnTo>
                    <a:pt x="9433571" y="0"/>
                  </a:lnTo>
                  <a:lnTo>
                    <a:pt x="9433571" y="2216199"/>
                  </a:lnTo>
                  <a:lnTo>
                    <a:pt x="0" y="2216199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157189" r="-132632" b="-128706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9525"/>
              <a:ext cx="9433571" cy="22257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9119"/>
                </a:lnSpc>
              </a:pPr>
              <a:r>
                <a:rPr lang="en-US" b="true" sz="7599">
                  <a:solidFill>
                    <a:srgbClr val="FFFFFF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Nakú Robotics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31582" y="640085"/>
            <a:ext cx="2614963" cy="707646"/>
            <a:chOff x="0" y="0"/>
            <a:chExt cx="3486617" cy="943527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486617" cy="943527"/>
            </a:xfrm>
            <a:custGeom>
              <a:avLst/>
              <a:gdLst/>
              <a:ahLst/>
              <a:cxnLst/>
              <a:rect r="r" b="b" t="t" l="l"/>
              <a:pathLst>
                <a:path h="943527" w="3486617">
                  <a:moveTo>
                    <a:pt x="0" y="0"/>
                  </a:moveTo>
                  <a:lnTo>
                    <a:pt x="3486617" y="0"/>
                  </a:lnTo>
                  <a:lnTo>
                    <a:pt x="3486617" y="943527"/>
                  </a:lnTo>
                  <a:lnTo>
                    <a:pt x="0" y="94352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0" t="-51609" r="-39871" b="-49814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3486617" cy="96257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IMPACTO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032986" y="4011930"/>
            <a:ext cx="8783959" cy="5246370"/>
            <a:chOff x="0" y="0"/>
            <a:chExt cx="1360865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360865" cy="812800"/>
            </a:xfrm>
            <a:custGeom>
              <a:avLst/>
              <a:gdLst/>
              <a:ahLst/>
              <a:cxnLst/>
              <a:rect r="r" b="b" t="t" l="l"/>
              <a:pathLst>
                <a:path h="812800" w="1360865">
                  <a:moveTo>
                    <a:pt x="0" y="0"/>
                  </a:moveTo>
                  <a:lnTo>
                    <a:pt x="1360865" y="0"/>
                  </a:lnTo>
                  <a:lnTo>
                    <a:pt x="136086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3116" t="0" r="-3116" b="0"/>
              </a:stretch>
            </a:blipFill>
            <a:ln w="76200" cap="sq">
              <a:solidFill>
                <a:srgbClr val="F5BD4A"/>
              </a:solidFill>
              <a:prstDash val="solid"/>
              <a:miter/>
            </a:ln>
          </p:spPr>
        </p:sp>
      </p:grpSp>
      <p:grpSp>
        <p:nvGrpSpPr>
          <p:cNvPr name="Group 20" id="20"/>
          <p:cNvGrpSpPr/>
          <p:nvPr/>
        </p:nvGrpSpPr>
        <p:grpSpPr>
          <a:xfrm rot="0">
            <a:off x="10440302" y="1265714"/>
            <a:ext cx="6526003" cy="4691509"/>
            <a:chOff x="0" y="0"/>
            <a:chExt cx="1130625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30625" cy="812800"/>
            </a:xfrm>
            <a:custGeom>
              <a:avLst/>
              <a:gdLst/>
              <a:ahLst/>
              <a:cxnLst/>
              <a:rect r="r" b="b" t="t" l="l"/>
              <a:pathLst>
                <a:path h="812800" w="1130625">
                  <a:moveTo>
                    <a:pt x="0" y="0"/>
                  </a:moveTo>
                  <a:lnTo>
                    <a:pt x="1130625" y="0"/>
                  </a:lnTo>
                  <a:lnTo>
                    <a:pt x="1130625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6603" t="0" r="-6603" b="0"/>
              </a:stretch>
            </a:blipFill>
            <a:ln w="76200" cap="sq">
              <a:solidFill>
                <a:srgbClr val="6B21A8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D1B6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013463" y="-1866900"/>
            <a:ext cx="7340603" cy="7340603"/>
            <a:chOff x="0" y="0"/>
            <a:chExt cx="9787471" cy="97874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9753600" cy="9753600"/>
            </a:xfrm>
            <a:custGeom>
              <a:avLst/>
              <a:gdLst/>
              <a:ahLst/>
              <a:cxnLst/>
              <a:rect r="r" b="b" t="t" l="l"/>
              <a:pathLst>
                <a:path h="9753600" w="9753600">
                  <a:moveTo>
                    <a:pt x="0" y="4876800"/>
                  </a:moveTo>
                  <a:cubicBezTo>
                    <a:pt x="0" y="2183384"/>
                    <a:pt x="2183384" y="0"/>
                    <a:pt x="4876800" y="0"/>
                  </a:cubicBezTo>
                  <a:cubicBezTo>
                    <a:pt x="7570216" y="0"/>
                    <a:pt x="9753600" y="2183384"/>
                    <a:pt x="9753600" y="4876800"/>
                  </a:cubicBezTo>
                  <a:cubicBezTo>
                    <a:pt x="9753600" y="7570216"/>
                    <a:pt x="7570216" y="9753600"/>
                    <a:pt x="4876800" y="9753600"/>
                  </a:cubicBezTo>
                  <a:cubicBezTo>
                    <a:pt x="2183384" y="9753600"/>
                    <a:pt x="0" y="7570216"/>
                    <a:pt x="0" y="4876800"/>
                  </a:cubicBezTo>
                  <a:close/>
                </a:path>
              </a:pathLst>
            </a:custGeom>
            <a:solidFill>
              <a:srgbClr val="6B21A8">
                <a:alpha val="15686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787509" cy="9787382"/>
            </a:xfrm>
            <a:custGeom>
              <a:avLst/>
              <a:gdLst/>
              <a:ahLst/>
              <a:cxnLst/>
              <a:rect r="r" b="b" t="t" l="l"/>
              <a:pathLst>
                <a:path h="9787382" w="9787509">
                  <a:moveTo>
                    <a:pt x="0" y="4893691"/>
                  </a:moveTo>
                  <a:cubicBezTo>
                    <a:pt x="0" y="2191004"/>
                    <a:pt x="2191004" y="0"/>
                    <a:pt x="4893691" y="0"/>
                  </a:cubicBezTo>
                  <a:lnTo>
                    <a:pt x="4893691" y="16891"/>
                  </a:lnTo>
                  <a:lnTo>
                    <a:pt x="4893691" y="0"/>
                  </a:lnTo>
                  <a:cubicBezTo>
                    <a:pt x="7596505" y="0"/>
                    <a:pt x="9787509" y="2191004"/>
                    <a:pt x="9787509" y="4893691"/>
                  </a:cubicBezTo>
                  <a:lnTo>
                    <a:pt x="9770618" y="4893691"/>
                  </a:lnTo>
                  <a:lnTo>
                    <a:pt x="9787509" y="4893691"/>
                  </a:lnTo>
                  <a:cubicBezTo>
                    <a:pt x="9787509" y="7596378"/>
                    <a:pt x="7596505" y="9787382"/>
                    <a:pt x="4893818" y="9787382"/>
                  </a:cubicBezTo>
                  <a:lnTo>
                    <a:pt x="4893818" y="9770490"/>
                  </a:lnTo>
                  <a:lnTo>
                    <a:pt x="4893818" y="9787382"/>
                  </a:lnTo>
                  <a:cubicBezTo>
                    <a:pt x="2191004" y="9787509"/>
                    <a:pt x="0" y="7596505"/>
                    <a:pt x="0" y="4893691"/>
                  </a:cubicBezTo>
                  <a:lnTo>
                    <a:pt x="16891" y="4893691"/>
                  </a:lnTo>
                  <a:lnTo>
                    <a:pt x="33909" y="4893691"/>
                  </a:lnTo>
                  <a:lnTo>
                    <a:pt x="16891" y="4893691"/>
                  </a:lnTo>
                  <a:lnTo>
                    <a:pt x="0" y="4893691"/>
                  </a:lnTo>
                  <a:moveTo>
                    <a:pt x="33909" y="4893691"/>
                  </a:moveTo>
                  <a:cubicBezTo>
                    <a:pt x="33909" y="4903089"/>
                    <a:pt x="26289" y="4910582"/>
                    <a:pt x="17018" y="4910582"/>
                  </a:cubicBezTo>
                  <a:cubicBezTo>
                    <a:pt x="7747" y="4910582"/>
                    <a:pt x="0" y="4903089"/>
                    <a:pt x="0" y="4893691"/>
                  </a:cubicBezTo>
                  <a:cubicBezTo>
                    <a:pt x="0" y="4884293"/>
                    <a:pt x="7620" y="4876800"/>
                    <a:pt x="16891" y="4876800"/>
                  </a:cubicBezTo>
                  <a:cubicBezTo>
                    <a:pt x="26162" y="4876800"/>
                    <a:pt x="33782" y="4884420"/>
                    <a:pt x="33782" y="4893691"/>
                  </a:cubicBezTo>
                  <a:cubicBezTo>
                    <a:pt x="33909" y="7577709"/>
                    <a:pt x="2209673" y="9753600"/>
                    <a:pt x="4893691" y="9753600"/>
                  </a:cubicBezTo>
                  <a:cubicBezTo>
                    <a:pt x="7577709" y="9753600"/>
                    <a:pt x="9753600" y="7577709"/>
                    <a:pt x="9753600" y="4893691"/>
                  </a:cubicBezTo>
                  <a:cubicBezTo>
                    <a:pt x="9753600" y="2209673"/>
                    <a:pt x="7577709" y="33909"/>
                    <a:pt x="4893691" y="33909"/>
                  </a:cubicBezTo>
                  <a:lnTo>
                    <a:pt x="4893691" y="16891"/>
                  </a:lnTo>
                  <a:lnTo>
                    <a:pt x="4893691" y="33909"/>
                  </a:lnTo>
                  <a:cubicBezTo>
                    <a:pt x="2209673" y="33909"/>
                    <a:pt x="33909" y="2209673"/>
                    <a:pt x="33909" y="4893691"/>
                  </a:cubicBezTo>
                  <a:close/>
                </a:path>
              </a:pathLst>
            </a:custGeom>
            <a:solidFill>
              <a:srgbClr val="6B21A8">
                <a:alpha val="15686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3703303" y="5473703"/>
            <a:ext cx="6426203" cy="6426203"/>
            <a:chOff x="0" y="0"/>
            <a:chExt cx="8568271" cy="85682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6891"/>
              <a:ext cx="8534400" cy="8534400"/>
            </a:xfrm>
            <a:custGeom>
              <a:avLst/>
              <a:gdLst/>
              <a:ahLst/>
              <a:cxnLst/>
              <a:rect r="r" b="b" t="t" l="l"/>
              <a:pathLst>
                <a:path h="8534400" w="8534400">
                  <a:moveTo>
                    <a:pt x="0" y="4267200"/>
                  </a:moveTo>
                  <a:cubicBezTo>
                    <a:pt x="0" y="1910461"/>
                    <a:pt x="1910461" y="0"/>
                    <a:pt x="4267200" y="0"/>
                  </a:cubicBezTo>
                  <a:cubicBezTo>
                    <a:pt x="6623939" y="0"/>
                    <a:pt x="8534400" y="1910461"/>
                    <a:pt x="8534400" y="4267200"/>
                  </a:cubicBezTo>
                  <a:cubicBezTo>
                    <a:pt x="8534400" y="6623939"/>
                    <a:pt x="6623939" y="8534400"/>
                    <a:pt x="4267200" y="8534400"/>
                  </a:cubicBezTo>
                  <a:cubicBezTo>
                    <a:pt x="1910461" y="8534400"/>
                    <a:pt x="0" y="6623939"/>
                    <a:pt x="0" y="4267200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68182" cy="8568182"/>
            </a:xfrm>
            <a:custGeom>
              <a:avLst/>
              <a:gdLst/>
              <a:ahLst/>
              <a:cxnLst/>
              <a:rect r="r" b="b" t="t" l="l"/>
              <a:pathLst>
                <a:path h="8568182" w="8568182">
                  <a:moveTo>
                    <a:pt x="0" y="4284091"/>
                  </a:moveTo>
                  <a:cubicBezTo>
                    <a:pt x="0" y="1918081"/>
                    <a:pt x="1918081" y="0"/>
                    <a:pt x="4284091" y="0"/>
                  </a:cubicBezTo>
                  <a:lnTo>
                    <a:pt x="4284091" y="16891"/>
                  </a:lnTo>
                  <a:lnTo>
                    <a:pt x="4284091" y="0"/>
                  </a:lnTo>
                  <a:cubicBezTo>
                    <a:pt x="6650101" y="0"/>
                    <a:pt x="8568182" y="1918081"/>
                    <a:pt x="8568182" y="4284091"/>
                  </a:cubicBezTo>
                  <a:lnTo>
                    <a:pt x="8551290" y="4284091"/>
                  </a:lnTo>
                  <a:lnTo>
                    <a:pt x="8568182" y="4284091"/>
                  </a:lnTo>
                  <a:cubicBezTo>
                    <a:pt x="8568182" y="6650101"/>
                    <a:pt x="6650101" y="8568182"/>
                    <a:pt x="4284091" y="8568182"/>
                  </a:cubicBezTo>
                  <a:lnTo>
                    <a:pt x="4284091" y="8551290"/>
                  </a:lnTo>
                  <a:lnTo>
                    <a:pt x="4284091" y="8568182"/>
                  </a:lnTo>
                  <a:cubicBezTo>
                    <a:pt x="1918081" y="8568309"/>
                    <a:pt x="0" y="6650228"/>
                    <a:pt x="0" y="4284091"/>
                  </a:cubicBezTo>
                  <a:lnTo>
                    <a:pt x="16891" y="4284091"/>
                  </a:lnTo>
                  <a:lnTo>
                    <a:pt x="33909" y="4284091"/>
                  </a:lnTo>
                  <a:lnTo>
                    <a:pt x="16891" y="4284091"/>
                  </a:lnTo>
                  <a:lnTo>
                    <a:pt x="0" y="4284091"/>
                  </a:lnTo>
                  <a:moveTo>
                    <a:pt x="33909" y="4284091"/>
                  </a:moveTo>
                  <a:cubicBezTo>
                    <a:pt x="33909" y="4293489"/>
                    <a:pt x="26289" y="4300982"/>
                    <a:pt x="17018" y="4300982"/>
                  </a:cubicBezTo>
                  <a:cubicBezTo>
                    <a:pt x="7747" y="4300982"/>
                    <a:pt x="0" y="4293489"/>
                    <a:pt x="0" y="4284091"/>
                  </a:cubicBezTo>
                  <a:cubicBezTo>
                    <a:pt x="0" y="4274693"/>
                    <a:pt x="7620" y="4267200"/>
                    <a:pt x="16891" y="4267200"/>
                  </a:cubicBezTo>
                  <a:cubicBezTo>
                    <a:pt x="26162" y="4267200"/>
                    <a:pt x="33782" y="4274820"/>
                    <a:pt x="33782" y="4284091"/>
                  </a:cubicBezTo>
                  <a:cubicBezTo>
                    <a:pt x="33909" y="6631432"/>
                    <a:pt x="1936750" y="8534400"/>
                    <a:pt x="4284091" y="8534400"/>
                  </a:cubicBezTo>
                  <a:cubicBezTo>
                    <a:pt x="6631432" y="8534400"/>
                    <a:pt x="8534400" y="6631432"/>
                    <a:pt x="8534400" y="4284091"/>
                  </a:cubicBezTo>
                  <a:cubicBezTo>
                    <a:pt x="8534400" y="1936750"/>
                    <a:pt x="6631432" y="33909"/>
                    <a:pt x="4284091" y="33909"/>
                  </a:cubicBezTo>
                  <a:lnTo>
                    <a:pt x="4284091" y="16891"/>
                  </a:lnTo>
                  <a:lnTo>
                    <a:pt x="4284091" y="33909"/>
                  </a:lnTo>
                  <a:cubicBezTo>
                    <a:pt x="1936750" y="33909"/>
                    <a:pt x="33909" y="1936750"/>
                    <a:pt x="33909" y="4284091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797562" y="640085"/>
            <a:ext cx="3683003" cy="720347"/>
            <a:chOff x="0" y="0"/>
            <a:chExt cx="970009" cy="18972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70009" cy="189721"/>
            </a:xfrm>
            <a:custGeom>
              <a:avLst/>
              <a:gdLst/>
              <a:ahLst/>
              <a:cxnLst/>
              <a:rect r="r" b="b" t="t" l="l"/>
              <a:pathLst>
                <a:path h="189721" w="970009">
                  <a:moveTo>
                    <a:pt x="94861" y="0"/>
                  </a:moveTo>
                  <a:lnTo>
                    <a:pt x="875149" y="0"/>
                  </a:lnTo>
                  <a:cubicBezTo>
                    <a:pt x="900307" y="0"/>
                    <a:pt x="924435" y="9994"/>
                    <a:pt x="942225" y="27784"/>
                  </a:cubicBezTo>
                  <a:cubicBezTo>
                    <a:pt x="960015" y="45574"/>
                    <a:pt x="970009" y="69702"/>
                    <a:pt x="970009" y="94861"/>
                  </a:cubicBezTo>
                  <a:lnTo>
                    <a:pt x="970009" y="94861"/>
                  </a:lnTo>
                  <a:cubicBezTo>
                    <a:pt x="970009" y="147251"/>
                    <a:pt x="927539" y="189721"/>
                    <a:pt x="875149" y="189721"/>
                  </a:cubicBezTo>
                  <a:lnTo>
                    <a:pt x="94861" y="189721"/>
                  </a:lnTo>
                  <a:cubicBezTo>
                    <a:pt x="69702" y="189721"/>
                    <a:pt x="45574" y="179727"/>
                    <a:pt x="27784" y="161937"/>
                  </a:cubicBezTo>
                  <a:cubicBezTo>
                    <a:pt x="9994" y="144147"/>
                    <a:pt x="0" y="120019"/>
                    <a:pt x="0" y="94861"/>
                  </a:cubicBezTo>
                  <a:lnTo>
                    <a:pt x="0" y="94861"/>
                  </a:lnTo>
                  <a:cubicBezTo>
                    <a:pt x="0" y="69702"/>
                    <a:pt x="9994" y="45574"/>
                    <a:pt x="27784" y="27784"/>
                  </a:cubicBezTo>
                  <a:cubicBezTo>
                    <a:pt x="45574" y="9994"/>
                    <a:pt x="69702" y="0"/>
                    <a:pt x="94861" y="0"/>
                  </a:cubicBez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970009" cy="2087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3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331582" y="640085"/>
            <a:ext cx="2614963" cy="707646"/>
            <a:chOff x="0" y="0"/>
            <a:chExt cx="3486617" cy="94352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86617" cy="943527"/>
            </a:xfrm>
            <a:custGeom>
              <a:avLst/>
              <a:gdLst/>
              <a:ahLst/>
              <a:cxnLst/>
              <a:rect r="r" b="b" t="t" l="l"/>
              <a:pathLst>
                <a:path h="943527" w="3486617">
                  <a:moveTo>
                    <a:pt x="0" y="0"/>
                  </a:moveTo>
                  <a:lnTo>
                    <a:pt x="3486617" y="0"/>
                  </a:lnTo>
                  <a:lnTo>
                    <a:pt x="3486617" y="943527"/>
                  </a:lnTo>
                  <a:lnTo>
                    <a:pt x="0" y="943527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1609" r="-39871" b="-49814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3486617" cy="96257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IMPACTO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937488" y="1803402"/>
            <a:ext cx="4704001" cy="7454898"/>
            <a:chOff x="0" y="0"/>
            <a:chExt cx="639402" cy="101332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9402" cy="1013323"/>
            </a:xfrm>
            <a:custGeom>
              <a:avLst/>
              <a:gdLst/>
              <a:ahLst/>
              <a:cxnLst/>
              <a:rect r="r" b="b" t="t" l="l"/>
              <a:pathLst>
                <a:path h="1013323" w="639402">
                  <a:moveTo>
                    <a:pt x="0" y="0"/>
                  </a:moveTo>
                  <a:lnTo>
                    <a:pt x="639402" y="0"/>
                  </a:lnTo>
                  <a:lnTo>
                    <a:pt x="639402" y="1013323"/>
                  </a:lnTo>
                  <a:lnTo>
                    <a:pt x="0" y="1013323"/>
                  </a:lnTo>
                  <a:close/>
                </a:path>
              </a:pathLst>
            </a:custGeom>
            <a:blipFill>
              <a:blip r:embed="rId3"/>
              <a:stretch>
                <a:fillRect l="-9429" t="0" r="-9429" b="0"/>
              </a:stretch>
            </a:blipFill>
            <a:ln w="76200" cap="sq">
              <a:solidFill>
                <a:srgbClr val="A855F7"/>
              </a:solidFill>
              <a:prstDash val="solid"/>
              <a:miter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1646512" y="1803402"/>
            <a:ext cx="4704001" cy="7454898"/>
            <a:chOff x="0" y="0"/>
            <a:chExt cx="639402" cy="101332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9402" cy="1013323"/>
            </a:xfrm>
            <a:custGeom>
              <a:avLst/>
              <a:gdLst/>
              <a:ahLst/>
              <a:cxnLst/>
              <a:rect r="r" b="b" t="t" l="l"/>
              <a:pathLst>
                <a:path h="1013323" w="639402">
                  <a:moveTo>
                    <a:pt x="0" y="0"/>
                  </a:moveTo>
                  <a:lnTo>
                    <a:pt x="639402" y="0"/>
                  </a:lnTo>
                  <a:lnTo>
                    <a:pt x="639402" y="1013323"/>
                  </a:lnTo>
                  <a:lnTo>
                    <a:pt x="0" y="1013323"/>
                  </a:lnTo>
                  <a:close/>
                </a:path>
              </a:pathLst>
            </a:custGeom>
            <a:blipFill>
              <a:blip r:embed="rId4"/>
              <a:stretch>
                <a:fillRect l="-55653" t="0" r="-55653" b="0"/>
              </a:stretch>
            </a:blipFill>
            <a:ln w="76200" cap="sq">
              <a:solidFill>
                <a:srgbClr val="EA6CA9"/>
              </a:solidFill>
              <a:prstDash val="solid"/>
              <a:miter/>
            </a:ln>
          </p:spPr>
        </p:sp>
      </p:grpSp>
      <p:grpSp>
        <p:nvGrpSpPr>
          <p:cNvPr name="Group 18" id="18"/>
          <p:cNvGrpSpPr/>
          <p:nvPr/>
        </p:nvGrpSpPr>
        <p:grpSpPr>
          <a:xfrm rot="0">
            <a:off x="6800507" y="1803402"/>
            <a:ext cx="4704001" cy="7454898"/>
            <a:chOff x="0" y="0"/>
            <a:chExt cx="639402" cy="101332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9402" cy="1013323"/>
            </a:xfrm>
            <a:custGeom>
              <a:avLst/>
              <a:gdLst/>
              <a:ahLst/>
              <a:cxnLst/>
              <a:rect r="r" b="b" t="t" l="l"/>
              <a:pathLst>
                <a:path h="1013323" w="639402">
                  <a:moveTo>
                    <a:pt x="0" y="0"/>
                  </a:moveTo>
                  <a:lnTo>
                    <a:pt x="639402" y="0"/>
                  </a:lnTo>
                  <a:lnTo>
                    <a:pt x="639402" y="1013323"/>
                  </a:lnTo>
                  <a:lnTo>
                    <a:pt x="0" y="1013323"/>
                  </a:lnTo>
                  <a:close/>
                </a:path>
              </a:pathLst>
            </a:custGeom>
            <a:blipFill>
              <a:blip r:embed="rId5"/>
              <a:stretch>
                <a:fillRect l="-18569" t="0" r="-93378" b="0"/>
              </a:stretch>
            </a:blipFill>
            <a:ln w="76200" cap="sq">
              <a:solidFill>
                <a:srgbClr val="F59E0B"/>
              </a:solidFill>
              <a:prstDash val="solid"/>
              <a:miter/>
            </a:ln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F0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53968" y="5749547"/>
            <a:ext cx="5511803" cy="5511803"/>
            <a:chOff x="0" y="0"/>
            <a:chExt cx="7349071" cy="73490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6891" y="16891"/>
              <a:ext cx="7315200" cy="7315200"/>
            </a:xfrm>
            <a:custGeom>
              <a:avLst/>
              <a:gdLst/>
              <a:ahLst/>
              <a:cxnLst/>
              <a:rect r="r" b="b" t="t" l="l"/>
              <a:pathLst>
                <a:path h="7315200" w="7315200">
                  <a:moveTo>
                    <a:pt x="0" y="3657600"/>
                  </a:moveTo>
                  <a:cubicBezTo>
                    <a:pt x="0" y="1637538"/>
                    <a:pt x="1637538" y="0"/>
                    <a:pt x="3657600" y="0"/>
                  </a:cubicBezTo>
                  <a:cubicBezTo>
                    <a:pt x="5677662" y="0"/>
                    <a:pt x="7315200" y="1637538"/>
                    <a:pt x="7315200" y="3657600"/>
                  </a:cubicBezTo>
                  <a:cubicBezTo>
                    <a:pt x="7315200" y="5677662"/>
                    <a:pt x="5677662" y="7315200"/>
                    <a:pt x="3657600" y="7315200"/>
                  </a:cubicBezTo>
                  <a:cubicBezTo>
                    <a:pt x="1637538" y="7315200"/>
                    <a:pt x="0" y="5677662"/>
                    <a:pt x="0" y="3657600"/>
                  </a:cubicBezTo>
                  <a:close/>
                </a:path>
              </a:pathLst>
            </a:custGeom>
            <a:solidFill>
              <a:srgbClr val="E9D5FF">
                <a:alpha val="63922"/>
              </a:srgbClr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349109" cy="7348982"/>
            </a:xfrm>
            <a:custGeom>
              <a:avLst/>
              <a:gdLst/>
              <a:ahLst/>
              <a:cxnLst/>
              <a:rect r="r" b="b" t="t" l="l"/>
              <a:pathLst>
                <a:path h="7348982" w="7349109">
                  <a:moveTo>
                    <a:pt x="0" y="3674491"/>
                  </a:moveTo>
                  <a:cubicBezTo>
                    <a:pt x="0" y="1645158"/>
                    <a:pt x="1645158" y="0"/>
                    <a:pt x="3674491" y="0"/>
                  </a:cubicBezTo>
                  <a:lnTo>
                    <a:pt x="3674491" y="16891"/>
                  </a:lnTo>
                  <a:lnTo>
                    <a:pt x="3674491" y="0"/>
                  </a:lnTo>
                  <a:cubicBezTo>
                    <a:pt x="5703951" y="0"/>
                    <a:pt x="7349109" y="1645158"/>
                    <a:pt x="7349109" y="3674491"/>
                  </a:cubicBezTo>
                  <a:cubicBezTo>
                    <a:pt x="7349109" y="5703824"/>
                    <a:pt x="5703951" y="7348982"/>
                    <a:pt x="3674618" y="7348982"/>
                  </a:cubicBezTo>
                  <a:lnTo>
                    <a:pt x="3674618" y="7332090"/>
                  </a:lnTo>
                  <a:lnTo>
                    <a:pt x="3674618" y="7348982"/>
                  </a:lnTo>
                  <a:cubicBezTo>
                    <a:pt x="1645158" y="7349109"/>
                    <a:pt x="0" y="5703951"/>
                    <a:pt x="0" y="3674491"/>
                  </a:cubicBezTo>
                  <a:lnTo>
                    <a:pt x="16891" y="3674491"/>
                  </a:lnTo>
                  <a:lnTo>
                    <a:pt x="31115" y="3683635"/>
                  </a:lnTo>
                  <a:cubicBezTo>
                    <a:pt x="27051" y="3689985"/>
                    <a:pt x="19304" y="3692906"/>
                    <a:pt x="12065" y="3690747"/>
                  </a:cubicBezTo>
                  <a:cubicBezTo>
                    <a:pt x="4826" y="3688588"/>
                    <a:pt x="0" y="3682111"/>
                    <a:pt x="0" y="3674491"/>
                  </a:cubicBezTo>
                  <a:moveTo>
                    <a:pt x="33909" y="3674491"/>
                  </a:moveTo>
                  <a:lnTo>
                    <a:pt x="16891" y="3674491"/>
                  </a:lnTo>
                  <a:lnTo>
                    <a:pt x="2667" y="3665347"/>
                  </a:lnTo>
                  <a:cubicBezTo>
                    <a:pt x="6731" y="3658997"/>
                    <a:pt x="14478" y="3656076"/>
                    <a:pt x="21717" y="3658235"/>
                  </a:cubicBezTo>
                  <a:cubicBezTo>
                    <a:pt x="28956" y="3660394"/>
                    <a:pt x="33909" y="3666998"/>
                    <a:pt x="33909" y="3674491"/>
                  </a:cubicBezTo>
                  <a:cubicBezTo>
                    <a:pt x="33909" y="5685155"/>
                    <a:pt x="1663827" y="7315200"/>
                    <a:pt x="3674491" y="7315200"/>
                  </a:cubicBezTo>
                  <a:cubicBezTo>
                    <a:pt x="5685155" y="7315200"/>
                    <a:pt x="7315200" y="5685155"/>
                    <a:pt x="7315200" y="3674491"/>
                  </a:cubicBezTo>
                  <a:lnTo>
                    <a:pt x="7332091" y="3674491"/>
                  </a:lnTo>
                  <a:lnTo>
                    <a:pt x="7315200" y="3674491"/>
                  </a:lnTo>
                  <a:cubicBezTo>
                    <a:pt x="7315200" y="1663827"/>
                    <a:pt x="5685155" y="33909"/>
                    <a:pt x="3674491" y="33909"/>
                  </a:cubicBezTo>
                  <a:lnTo>
                    <a:pt x="3674491" y="16891"/>
                  </a:lnTo>
                  <a:lnTo>
                    <a:pt x="3674491" y="33909"/>
                  </a:lnTo>
                  <a:cubicBezTo>
                    <a:pt x="1663827" y="33909"/>
                    <a:pt x="33909" y="1663827"/>
                    <a:pt x="33909" y="3674491"/>
                  </a:cubicBezTo>
                  <a:close/>
                </a:path>
              </a:pathLst>
            </a:custGeom>
            <a:solidFill>
              <a:srgbClr val="E9D5FF">
                <a:alpha val="63922"/>
              </a:srgbClr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4618708" y="-1270002"/>
            <a:ext cx="4597403" cy="4597403"/>
            <a:chOff x="0" y="0"/>
            <a:chExt cx="6129871" cy="612987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6891" y="16891"/>
              <a:ext cx="6096000" cy="6096000"/>
            </a:xfrm>
            <a:custGeom>
              <a:avLst/>
              <a:gdLst/>
              <a:ahLst/>
              <a:cxnLst/>
              <a:rect r="r" b="b" t="t" l="l"/>
              <a:pathLst>
                <a:path h="6096000" w="6096000">
                  <a:moveTo>
                    <a:pt x="0" y="3048000"/>
                  </a:moveTo>
                  <a:cubicBezTo>
                    <a:pt x="0" y="1364615"/>
                    <a:pt x="1364615" y="0"/>
                    <a:pt x="3048000" y="0"/>
                  </a:cubicBezTo>
                  <a:cubicBezTo>
                    <a:pt x="4731385" y="0"/>
                    <a:pt x="6096000" y="1364615"/>
                    <a:pt x="6096000" y="3048000"/>
                  </a:cubicBezTo>
                  <a:cubicBezTo>
                    <a:pt x="6096000" y="4731385"/>
                    <a:pt x="4731385" y="6096000"/>
                    <a:pt x="3048000" y="6096000"/>
                  </a:cubicBezTo>
                  <a:cubicBezTo>
                    <a:pt x="1364615" y="6096000"/>
                    <a:pt x="0" y="4731385"/>
                    <a:pt x="0" y="3048000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129909" cy="6129782"/>
            </a:xfrm>
            <a:custGeom>
              <a:avLst/>
              <a:gdLst/>
              <a:ahLst/>
              <a:cxnLst/>
              <a:rect r="r" b="b" t="t" l="l"/>
              <a:pathLst>
                <a:path h="6129782" w="6129909">
                  <a:moveTo>
                    <a:pt x="0" y="3064891"/>
                  </a:moveTo>
                  <a:cubicBezTo>
                    <a:pt x="0" y="1372235"/>
                    <a:pt x="1372235" y="0"/>
                    <a:pt x="3064891" y="0"/>
                  </a:cubicBezTo>
                  <a:lnTo>
                    <a:pt x="3064891" y="16891"/>
                  </a:lnTo>
                  <a:lnTo>
                    <a:pt x="3064891" y="0"/>
                  </a:lnTo>
                  <a:cubicBezTo>
                    <a:pt x="4757674" y="0"/>
                    <a:pt x="6129909" y="1372235"/>
                    <a:pt x="6129909" y="3064891"/>
                  </a:cubicBezTo>
                  <a:cubicBezTo>
                    <a:pt x="6129909" y="4757547"/>
                    <a:pt x="4757674" y="6129782"/>
                    <a:pt x="3065018" y="6129782"/>
                  </a:cubicBezTo>
                  <a:lnTo>
                    <a:pt x="3065018" y="6112891"/>
                  </a:lnTo>
                  <a:lnTo>
                    <a:pt x="3065018" y="6129782"/>
                  </a:lnTo>
                  <a:cubicBezTo>
                    <a:pt x="1372235" y="6129909"/>
                    <a:pt x="0" y="4757674"/>
                    <a:pt x="0" y="3064891"/>
                  </a:cubicBezTo>
                  <a:lnTo>
                    <a:pt x="16891" y="3064891"/>
                  </a:lnTo>
                  <a:lnTo>
                    <a:pt x="29718" y="3075940"/>
                  </a:lnTo>
                  <a:cubicBezTo>
                    <a:pt x="25146" y="3081274"/>
                    <a:pt x="17653" y="3083306"/>
                    <a:pt x="10922" y="3080766"/>
                  </a:cubicBezTo>
                  <a:cubicBezTo>
                    <a:pt x="4191" y="3078226"/>
                    <a:pt x="0" y="3072003"/>
                    <a:pt x="0" y="3064891"/>
                  </a:cubicBezTo>
                  <a:moveTo>
                    <a:pt x="33909" y="3064891"/>
                  </a:moveTo>
                  <a:lnTo>
                    <a:pt x="16891" y="3064891"/>
                  </a:lnTo>
                  <a:lnTo>
                    <a:pt x="4064" y="3053842"/>
                  </a:lnTo>
                  <a:cubicBezTo>
                    <a:pt x="8636" y="3048508"/>
                    <a:pt x="16129" y="3046476"/>
                    <a:pt x="22860" y="3049016"/>
                  </a:cubicBezTo>
                  <a:cubicBezTo>
                    <a:pt x="29591" y="3051556"/>
                    <a:pt x="33909" y="3057779"/>
                    <a:pt x="33909" y="3064891"/>
                  </a:cubicBezTo>
                  <a:cubicBezTo>
                    <a:pt x="33909" y="4739005"/>
                    <a:pt x="1390904" y="6096000"/>
                    <a:pt x="3064891" y="6096000"/>
                  </a:cubicBezTo>
                  <a:cubicBezTo>
                    <a:pt x="4739005" y="6096000"/>
                    <a:pt x="6096000" y="4739005"/>
                    <a:pt x="6096000" y="3064891"/>
                  </a:cubicBezTo>
                  <a:lnTo>
                    <a:pt x="6112891" y="3064891"/>
                  </a:lnTo>
                  <a:lnTo>
                    <a:pt x="6096000" y="3064891"/>
                  </a:lnTo>
                  <a:cubicBezTo>
                    <a:pt x="6096000" y="1390904"/>
                    <a:pt x="4739005" y="33909"/>
                    <a:pt x="3064891" y="33909"/>
                  </a:cubicBezTo>
                  <a:lnTo>
                    <a:pt x="3064891" y="16891"/>
                  </a:lnTo>
                  <a:lnTo>
                    <a:pt x="3064891" y="33909"/>
                  </a:lnTo>
                  <a:cubicBezTo>
                    <a:pt x="1390904" y="33909"/>
                    <a:pt x="33909" y="1390904"/>
                    <a:pt x="33909" y="3064891"/>
                  </a:cubicBezTo>
                  <a:close/>
                </a:path>
              </a:pathLst>
            </a:custGeom>
            <a:solidFill>
              <a:srgbClr val="EC4899">
                <a:alpha val="5882"/>
              </a:srgbClr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-12697" y="-12697"/>
            <a:ext cx="354587" cy="10312403"/>
            <a:chOff x="0" y="0"/>
            <a:chExt cx="472783" cy="1374987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6891" y="16891"/>
              <a:ext cx="438912" cy="13715999"/>
            </a:xfrm>
            <a:custGeom>
              <a:avLst/>
              <a:gdLst/>
              <a:ahLst/>
              <a:cxnLst/>
              <a:rect r="r" b="b" t="t" l="l"/>
              <a:pathLst>
                <a:path h="13715999" w="438912">
                  <a:moveTo>
                    <a:pt x="0" y="0"/>
                  </a:moveTo>
                  <a:lnTo>
                    <a:pt x="438912" y="0"/>
                  </a:lnTo>
                  <a:lnTo>
                    <a:pt x="438912" y="13715999"/>
                  </a:lnTo>
                  <a:lnTo>
                    <a:pt x="0" y="13715999"/>
                  </a:lnTo>
                  <a:close/>
                </a:path>
              </a:pathLst>
            </a:custGeom>
            <a:solidFill>
              <a:srgbClr val="EC4899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72694" cy="13749782"/>
            </a:xfrm>
            <a:custGeom>
              <a:avLst/>
              <a:gdLst/>
              <a:ahLst/>
              <a:cxnLst/>
              <a:rect r="r" b="b" t="t" l="l"/>
              <a:pathLst>
                <a:path h="13749782" w="472694">
                  <a:moveTo>
                    <a:pt x="16891" y="0"/>
                  </a:moveTo>
                  <a:lnTo>
                    <a:pt x="455803" y="0"/>
                  </a:lnTo>
                  <a:cubicBezTo>
                    <a:pt x="465201" y="0"/>
                    <a:pt x="472694" y="7620"/>
                    <a:pt x="472694" y="16891"/>
                  </a:cubicBezTo>
                  <a:lnTo>
                    <a:pt x="472694" y="13732890"/>
                  </a:lnTo>
                  <a:cubicBezTo>
                    <a:pt x="472694" y="13742290"/>
                    <a:pt x="465074" y="13749782"/>
                    <a:pt x="455803" y="13749782"/>
                  </a:cubicBezTo>
                  <a:lnTo>
                    <a:pt x="16891" y="13749782"/>
                  </a:lnTo>
                  <a:cubicBezTo>
                    <a:pt x="7493" y="13749782"/>
                    <a:pt x="0" y="13742163"/>
                    <a:pt x="0" y="13732890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3732890"/>
                  </a:lnTo>
                  <a:lnTo>
                    <a:pt x="16891" y="13732890"/>
                  </a:lnTo>
                  <a:lnTo>
                    <a:pt x="16891" y="13716000"/>
                  </a:lnTo>
                  <a:lnTo>
                    <a:pt x="455803" y="13716000"/>
                  </a:lnTo>
                  <a:lnTo>
                    <a:pt x="455803" y="13732890"/>
                  </a:lnTo>
                  <a:lnTo>
                    <a:pt x="438912" y="13732890"/>
                  </a:lnTo>
                  <a:lnTo>
                    <a:pt x="438912" y="16891"/>
                  </a:lnTo>
                  <a:lnTo>
                    <a:pt x="455803" y="16891"/>
                  </a:lnTo>
                  <a:lnTo>
                    <a:pt x="4558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C4899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810263" y="627383"/>
            <a:ext cx="3683003" cy="720347"/>
            <a:chOff x="0" y="0"/>
            <a:chExt cx="4910671" cy="96046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6891" y="16891"/>
              <a:ext cx="4876927" cy="926592"/>
            </a:xfrm>
            <a:custGeom>
              <a:avLst/>
              <a:gdLst/>
              <a:ahLst/>
              <a:cxnLst/>
              <a:rect r="r" b="b" t="t" l="l"/>
              <a:pathLst>
                <a:path h="926592" w="4876927">
                  <a:moveTo>
                    <a:pt x="0" y="438912"/>
                  </a:moveTo>
                  <a:cubicBezTo>
                    <a:pt x="0" y="196469"/>
                    <a:pt x="202311" y="0"/>
                    <a:pt x="451866" y="0"/>
                  </a:cubicBezTo>
                  <a:lnTo>
                    <a:pt x="4425061" y="0"/>
                  </a:lnTo>
                  <a:cubicBezTo>
                    <a:pt x="4674616" y="0"/>
                    <a:pt x="4876927" y="196469"/>
                    <a:pt x="4876927" y="438912"/>
                  </a:cubicBezTo>
                  <a:lnTo>
                    <a:pt x="4876927" y="487680"/>
                  </a:lnTo>
                  <a:cubicBezTo>
                    <a:pt x="4876927" y="730123"/>
                    <a:pt x="4674616" y="926592"/>
                    <a:pt x="4425061" y="926592"/>
                  </a:cubicBezTo>
                  <a:lnTo>
                    <a:pt x="451866" y="926592"/>
                  </a:lnTo>
                  <a:cubicBezTo>
                    <a:pt x="202311" y="926592"/>
                    <a:pt x="0" y="730123"/>
                    <a:pt x="0" y="487680"/>
                  </a:cubicBezTo>
                  <a:close/>
                </a:path>
              </a:pathLst>
            </a:custGeom>
            <a:solidFill>
              <a:srgbClr val="6B21A8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910709" cy="960374"/>
            </a:xfrm>
            <a:custGeom>
              <a:avLst/>
              <a:gdLst/>
              <a:ahLst/>
              <a:cxnLst/>
              <a:rect r="r" b="b" t="t" l="l"/>
              <a:pathLst>
                <a:path h="960374" w="4910709">
                  <a:moveTo>
                    <a:pt x="0" y="455803"/>
                  </a:moveTo>
                  <a:cubicBezTo>
                    <a:pt x="0" y="203581"/>
                    <a:pt x="210312" y="0"/>
                    <a:pt x="468757" y="0"/>
                  </a:cubicBezTo>
                  <a:lnTo>
                    <a:pt x="4441952" y="0"/>
                  </a:lnTo>
                  <a:lnTo>
                    <a:pt x="4441952" y="16891"/>
                  </a:lnTo>
                  <a:lnTo>
                    <a:pt x="4441952" y="0"/>
                  </a:lnTo>
                  <a:cubicBezTo>
                    <a:pt x="4700397" y="0"/>
                    <a:pt x="4910709" y="203581"/>
                    <a:pt x="4910709" y="455803"/>
                  </a:cubicBezTo>
                  <a:lnTo>
                    <a:pt x="4893818" y="455803"/>
                  </a:lnTo>
                  <a:lnTo>
                    <a:pt x="4910709" y="455803"/>
                  </a:lnTo>
                  <a:lnTo>
                    <a:pt x="4910709" y="504571"/>
                  </a:lnTo>
                  <a:lnTo>
                    <a:pt x="4893818" y="504571"/>
                  </a:lnTo>
                  <a:lnTo>
                    <a:pt x="4910709" y="504571"/>
                  </a:lnTo>
                  <a:cubicBezTo>
                    <a:pt x="4910709" y="756793"/>
                    <a:pt x="4700397" y="960374"/>
                    <a:pt x="4441952" y="960374"/>
                  </a:cubicBezTo>
                  <a:lnTo>
                    <a:pt x="4441952" y="943483"/>
                  </a:lnTo>
                  <a:lnTo>
                    <a:pt x="4441952" y="960374"/>
                  </a:lnTo>
                  <a:lnTo>
                    <a:pt x="468757" y="960374"/>
                  </a:lnTo>
                  <a:lnTo>
                    <a:pt x="468757" y="943483"/>
                  </a:lnTo>
                  <a:lnTo>
                    <a:pt x="468757" y="960374"/>
                  </a:lnTo>
                  <a:cubicBezTo>
                    <a:pt x="210312" y="960501"/>
                    <a:pt x="0" y="756793"/>
                    <a:pt x="0" y="504571"/>
                  </a:cubicBezTo>
                  <a:lnTo>
                    <a:pt x="0" y="455803"/>
                  </a:lnTo>
                  <a:lnTo>
                    <a:pt x="16891" y="455803"/>
                  </a:lnTo>
                  <a:lnTo>
                    <a:pt x="0" y="455803"/>
                  </a:lnTo>
                  <a:moveTo>
                    <a:pt x="33909" y="455803"/>
                  </a:moveTo>
                  <a:lnTo>
                    <a:pt x="33909" y="504571"/>
                  </a:lnTo>
                  <a:lnTo>
                    <a:pt x="16891" y="504571"/>
                  </a:lnTo>
                  <a:lnTo>
                    <a:pt x="33909" y="504571"/>
                  </a:lnTo>
                  <a:cubicBezTo>
                    <a:pt x="33909" y="737108"/>
                    <a:pt x="228092" y="926592"/>
                    <a:pt x="468757" y="926592"/>
                  </a:cubicBezTo>
                  <a:lnTo>
                    <a:pt x="4441952" y="926592"/>
                  </a:lnTo>
                  <a:cubicBezTo>
                    <a:pt x="4682617" y="926592"/>
                    <a:pt x="4876800" y="737235"/>
                    <a:pt x="4876800" y="504571"/>
                  </a:cubicBezTo>
                  <a:lnTo>
                    <a:pt x="4876800" y="455803"/>
                  </a:lnTo>
                  <a:cubicBezTo>
                    <a:pt x="4876800" y="223266"/>
                    <a:pt x="4682617" y="33782"/>
                    <a:pt x="4441952" y="33782"/>
                  </a:cubicBezTo>
                  <a:lnTo>
                    <a:pt x="468757" y="33782"/>
                  </a:lnTo>
                  <a:lnTo>
                    <a:pt x="468757" y="16891"/>
                  </a:lnTo>
                  <a:lnTo>
                    <a:pt x="468757" y="33909"/>
                  </a:lnTo>
                  <a:cubicBezTo>
                    <a:pt x="228092" y="33909"/>
                    <a:pt x="33909" y="223266"/>
                    <a:pt x="33909" y="455803"/>
                  </a:cubicBezTo>
                  <a:close/>
                </a:path>
              </a:pathLst>
            </a:custGeom>
            <a:solidFill>
              <a:srgbClr val="6B21A8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822960" y="640080"/>
            <a:ext cx="3657600" cy="694944"/>
            <a:chOff x="0" y="0"/>
            <a:chExt cx="4876800" cy="92659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876800" cy="926592"/>
            </a:xfrm>
            <a:custGeom>
              <a:avLst/>
              <a:gdLst/>
              <a:ahLst/>
              <a:cxnLst/>
              <a:rect r="r" b="b" t="t" l="l"/>
              <a:pathLst>
                <a:path h="926592" w="4876800">
                  <a:moveTo>
                    <a:pt x="0" y="0"/>
                  </a:moveTo>
                  <a:lnTo>
                    <a:pt x="4876800" y="0"/>
                  </a:lnTo>
                  <a:lnTo>
                    <a:pt x="48768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52552" r="0" b="-52552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4876800" cy="94564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639"/>
                </a:lnSpc>
              </a:pPr>
              <a:r>
                <a:rPr lang="en-US" sz="2199">
                  <a:solidFill>
                    <a:srgbClr val="FFFFFF"/>
                  </a:solidFill>
                  <a:latin typeface="Bubblebody Neue"/>
                  <a:ea typeface="Bubblebody Neue"/>
                  <a:cs typeface="Bubblebody Neue"/>
                  <a:sym typeface="Bubblebody Neue"/>
                </a:rPr>
                <a:t>EDUCACIÓN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770272" y="1666910"/>
            <a:ext cx="12165367" cy="1662149"/>
            <a:chOff x="0" y="0"/>
            <a:chExt cx="16220489" cy="2216199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6220489" cy="2216199"/>
            </a:xfrm>
            <a:custGeom>
              <a:avLst/>
              <a:gdLst/>
              <a:ahLst/>
              <a:cxnLst/>
              <a:rect r="r" b="b" t="t" l="l"/>
              <a:pathLst>
                <a:path h="2216199" w="16220489">
                  <a:moveTo>
                    <a:pt x="0" y="0"/>
                  </a:moveTo>
                  <a:lnTo>
                    <a:pt x="16220489" y="0"/>
                  </a:lnTo>
                  <a:lnTo>
                    <a:pt x="16220489" y="2216199"/>
                  </a:lnTo>
                  <a:lnTo>
                    <a:pt x="0" y="2216199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57189" r="-35295" b="-128706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9525"/>
              <a:ext cx="16220489" cy="222572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9119"/>
                </a:lnSpc>
              </a:pPr>
              <a:r>
                <a:rPr lang="en-US" sz="7599" b="true">
                  <a:solidFill>
                    <a:srgbClr val="2D1B69"/>
                  </a:solidFill>
                  <a:latin typeface="Roca Two Bold"/>
                  <a:ea typeface="Roca Two Bold"/>
                  <a:cs typeface="Roca Two Bold"/>
                  <a:sym typeface="Roca Two Bold"/>
                </a:rPr>
                <a:t>Global Student Prize 2024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833097" y="4036066"/>
            <a:ext cx="6426203" cy="1451867"/>
            <a:chOff x="0" y="0"/>
            <a:chExt cx="8568271" cy="1935823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16891" y="16891"/>
              <a:ext cx="8534400" cy="1901952"/>
            </a:xfrm>
            <a:custGeom>
              <a:avLst/>
              <a:gdLst/>
              <a:ahLst/>
              <a:cxnLst/>
              <a:rect r="r" b="b" t="t" l="l"/>
              <a:pathLst>
                <a:path h="1901952" w="8534400">
                  <a:moveTo>
                    <a:pt x="0" y="0"/>
                  </a:moveTo>
                  <a:lnTo>
                    <a:pt x="8534400" y="0"/>
                  </a:lnTo>
                  <a:lnTo>
                    <a:pt x="8534400" y="1901952"/>
                  </a:lnTo>
                  <a:lnTo>
                    <a:pt x="0" y="19019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568182" cy="1935734"/>
            </a:xfrm>
            <a:custGeom>
              <a:avLst/>
              <a:gdLst/>
              <a:ahLst/>
              <a:cxnLst/>
              <a:rect r="r" b="b" t="t" l="l"/>
              <a:pathLst>
                <a:path h="1935734" w="8568182">
                  <a:moveTo>
                    <a:pt x="16891" y="0"/>
                  </a:moveTo>
                  <a:lnTo>
                    <a:pt x="8551291" y="0"/>
                  </a:lnTo>
                  <a:cubicBezTo>
                    <a:pt x="8560689" y="0"/>
                    <a:pt x="8568182" y="7620"/>
                    <a:pt x="8568182" y="16891"/>
                  </a:cubicBezTo>
                  <a:lnTo>
                    <a:pt x="8568182" y="1918843"/>
                  </a:lnTo>
                  <a:cubicBezTo>
                    <a:pt x="8568182" y="1928241"/>
                    <a:pt x="8560562" y="1935734"/>
                    <a:pt x="8551291" y="1935734"/>
                  </a:cubicBezTo>
                  <a:lnTo>
                    <a:pt x="16891" y="1935734"/>
                  </a:lnTo>
                  <a:cubicBezTo>
                    <a:pt x="7493" y="1935734"/>
                    <a:pt x="0" y="1928114"/>
                    <a:pt x="0" y="191884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918843"/>
                  </a:lnTo>
                  <a:lnTo>
                    <a:pt x="16891" y="1918843"/>
                  </a:lnTo>
                  <a:lnTo>
                    <a:pt x="16891" y="1901952"/>
                  </a:lnTo>
                  <a:lnTo>
                    <a:pt x="8551291" y="1901952"/>
                  </a:lnTo>
                  <a:lnTo>
                    <a:pt x="8551291" y="1918843"/>
                  </a:lnTo>
                  <a:lnTo>
                    <a:pt x="8534400" y="1918843"/>
                  </a:lnTo>
                  <a:lnTo>
                    <a:pt x="8534400" y="16891"/>
                  </a:lnTo>
                  <a:lnTo>
                    <a:pt x="8551291" y="16891"/>
                  </a:lnTo>
                  <a:lnTo>
                    <a:pt x="85512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9D5FF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0833097" y="4036066"/>
            <a:ext cx="153419" cy="1451867"/>
            <a:chOff x="0" y="0"/>
            <a:chExt cx="204559" cy="193582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16891" y="16891"/>
              <a:ext cx="170688" cy="1901952"/>
            </a:xfrm>
            <a:custGeom>
              <a:avLst/>
              <a:gdLst/>
              <a:ahLst/>
              <a:cxnLst/>
              <a:rect r="r" b="b" t="t" l="l"/>
              <a:pathLst>
                <a:path h="1901952" w="170688">
                  <a:moveTo>
                    <a:pt x="0" y="0"/>
                  </a:moveTo>
                  <a:lnTo>
                    <a:pt x="170688" y="0"/>
                  </a:lnTo>
                  <a:lnTo>
                    <a:pt x="170688" y="1901952"/>
                  </a:lnTo>
                  <a:lnTo>
                    <a:pt x="0" y="1901952"/>
                  </a:lnTo>
                  <a:close/>
                </a:path>
              </a:pathLst>
            </a:custGeom>
            <a:solidFill>
              <a:srgbClr val="A855F7"/>
            </a:solid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204470" cy="1935734"/>
            </a:xfrm>
            <a:custGeom>
              <a:avLst/>
              <a:gdLst/>
              <a:ahLst/>
              <a:cxnLst/>
              <a:rect r="r" b="b" t="t" l="l"/>
              <a:pathLst>
                <a:path h="1935734" w="204470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918843"/>
                  </a:lnTo>
                  <a:cubicBezTo>
                    <a:pt x="204470" y="1928241"/>
                    <a:pt x="196850" y="1935734"/>
                    <a:pt x="187579" y="1935734"/>
                  </a:cubicBezTo>
                  <a:lnTo>
                    <a:pt x="16891" y="1935734"/>
                  </a:lnTo>
                  <a:cubicBezTo>
                    <a:pt x="7493" y="1935734"/>
                    <a:pt x="0" y="1928114"/>
                    <a:pt x="0" y="191884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918843"/>
                  </a:lnTo>
                  <a:lnTo>
                    <a:pt x="16891" y="1918843"/>
                  </a:lnTo>
                  <a:lnTo>
                    <a:pt x="16891" y="1901952"/>
                  </a:lnTo>
                  <a:lnTo>
                    <a:pt x="187579" y="1901952"/>
                  </a:lnTo>
                  <a:lnTo>
                    <a:pt x="187579" y="1918843"/>
                  </a:lnTo>
                  <a:lnTo>
                    <a:pt x="170688" y="1918843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A855F7"/>
            </a:solid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1248130" y="4140203"/>
            <a:ext cx="5669280" cy="694944"/>
            <a:chOff x="0" y="0"/>
            <a:chExt cx="7559040" cy="926592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7559040" cy="926592"/>
            </a:xfrm>
            <a:custGeom>
              <a:avLst/>
              <a:gdLst/>
              <a:ahLst/>
              <a:cxnLst/>
              <a:rect r="r" b="b" t="t" l="l"/>
              <a:pathLst>
                <a:path h="926592" w="7559040">
                  <a:moveTo>
                    <a:pt x="0" y="0"/>
                  </a:moveTo>
                  <a:lnTo>
                    <a:pt x="7559040" y="0"/>
                  </a:lnTo>
                  <a:lnTo>
                    <a:pt x="755904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08956" r="0" b="-108956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>
              <a:off x="0" y="0"/>
              <a:ext cx="7559040" cy="92659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599"/>
                </a:lnSpc>
              </a:pPr>
              <a:r>
                <a:rPr lang="en-US" b="true" sz="2999">
                  <a:solidFill>
                    <a:srgbClr val="EC4899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+11,000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1248130" y="4780283"/>
            <a:ext cx="5669280" cy="548640"/>
            <a:chOff x="0" y="0"/>
            <a:chExt cx="7559040" cy="73152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7559040" cy="731520"/>
            </a:xfrm>
            <a:custGeom>
              <a:avLst/>
              <a:gdLst/>
              <a:ahLst/>
              <a:cxnLst/>
              <a:rect r="r" b="b" t="t" l="l"/>
              <a:pathLst>
                <a:path h="731520" w="7559040">
                  <a:moveTo>
                    <a:pt x="0" y="0"/>
                  </a:moveTo>
                  <a:lnTo>
                    <a:pt x="7559040" y="0"/>
                  </a:lnTo>
                  <a:lnTo>
                    <a:pt x="755904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51345" r="0" b="-151345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9525"/>
              <a:ext cx="7559040" cy="74104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555555"/>
                  </a:solidFill>
                  <a:latin typeface="Aileron"/>
                  <a:ea typeface="Aileron"/>
                  <a:cs typeface="Aileron"/>
                  <a:sym typeface="Aileron"/>
                </a:rPr>
                <a:t>J</a:t>
              </a:r>
              <a:r>
                <a:rPr lang="en-US" sz="2000">
                  <a:solidFill>
                    <a:srgbClr val="555555"/>
                  </a:solidFill>
                  <a:latin typeface="Aileron"/>
                  <a:ea typeface="Aileron"/>
                  <a:cs typeface="Aileron"/>
                  <a:sym typeface="Aileron"/>
                </a:rPr>
                <a:t>óvenes en competencia mundial.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0833097" y="5645410"/>
            <a:ext cx="6426203" cy="1451867"/>
            <a:chOff x="0" y="0"/>
            <a:chExt cx="8568271" cy="1935823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16891" y="16891"/>
              <a:ext cx="8534400" cy="1901952"/>
            </a:xfrm>
            <a:custGeom>
              <a:avLst/>
              <a:gdLst/>
              <a:ahLst/>
              <a:cxnLst/>
              <a:rect r="r" b="b" t="t" l="l"/>
              <a:pathLst>
                <a:path h="1901952" w="8534400">
                  <a:moveTo>
                    <a:pt x="0" y="0"/>
                  </a:moveTo>
                  <a:lnTo>
                    <a:pt x="8534400" y="0"/>
                  </a:lnTo>
                  <a:lnTo>
                    <a:pt x="8534400" y="1901952"/>
                  </a:lnTo>
                  <a:lnTo>
                    <a:pt x="0" y="19019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568182" cy="1935734"/>
            </a:xfrm>
            <a:custGeom>
              <a:avLst/>
              <a:gdLst/>
              <a:ahLst/>
              <a:cxnLst/>
              <a:rect r="r" b="b" t="t" l="l"/>
              <a:pathLst>
                <a:path h="1935734" w="8568182">
                  <a:moveTo>
                    <a:pt x="16891" y="0"/>
                  </a:moveTo>
                  <a:lnTo>
                    <a:pt x="8551291" y="0"/>
                  </a:lnTo>
                  <a:cubicBezTo>
                    <a:pt x="8560689" y="0"/>
                    <a:pt x="8568182" y="7620"/>
                    <a:pt x="8568182" y="16891"/>
                  </a:cubicBezTo>
                  <a:lnTo>
                    <a:pt x="8568182" y="1918843"/>
                  </a:lnTo>
                  <a:cubicBezTo>
                    <a:pt x="8568182" y="1928241"/>
                    <a:pt x="8560562" y="1935734"/>
                    <a:pt x="8551291" y="1935734"/>
                  </a:cubicBezTo>
                  <a:lnTo>
                    <a:pt x="16891" y="1935734"/>
                  </a:lnTo>
                  <a:cubicBezTo>
                    <a:pt x="7493" y="1935734"/>
                    <a:pt x="0" y="1928114"/>
                    <a:pt x="0" y="191884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918843"/>
                  </a:lnTo>
                  <a:lnTo>
                    <a:pt x="16891" y="1918843"/>
                  </a:lnTo>
                  <a:lnTo>
                    <a:pt x="16891" y="1901952"/>
                  </a:lnTo>
                  <a:lnTo>
                    <a:pt x="8551291" y="1901952"/>
                  </a:lnTo>
                  <a:lnTo>
                    <a:pt x="8551291" y="1918843"/>
                  </a:lnTo>
                  <a:lnTo>
                    <a:pt x="8534400" y="1918843"/>
                  </a:lnTo>
                  <a:lnTo>
                    <a:pt x="8534400" y="16891"/>
                  </a:lnTo>
                  <a:lnTo>
                    <a:pt x="8551291" y="16891"/>
                  </a:lnTo>
                  <a:lnTo>
                    <a:pt x="85512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9D5FF"/>
            </a:solid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0833097" y="5645410"/>
            <a:ext cx="153419" cy="1451867"/>
            <a:chOff x="0" y="0"/>
            <a:chExt cx="204559" cy="1935823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16891" y="16891"/>
              <a:ext cx="170688" cy="1901952"/>
            </a:xfrm>
            <a:custGeom>
              <a:avLst/>
              <a:gdLst/>
              <a:ahLst/>
              <a:cxnLst/>
              <a:rect r="r" b="b" t="t" l="l"/>
              <a:pathLst>
                <a:path h="1901952" w="170688">
                  <a:moveTo>
                    <a:pt x="0" y="0"/>
                  </a:moveTo>
                  <a:lnTo>
                    <a:pt x="170688" y="0"/>
                  </a:lnTo>
                  <a:lnTo>
                    <a:pt x="170688" y="1901952"/>
                  </a:lnTo>
                  <a:lnTo>
                    <a:pt x="0" y="1901952"/>
                  </a:lnTo>
                  <a:close/>
                </a:path>
              </a:pathLst>
            </a:custGeom>
            <a:solidFill>
              <a:srgbClr val="A855F7"/>
            </a:solid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204470" cy="1935734"/>
            </a:xfrm>
            <a:custGeom>
              <a:avLst/>
              <a:gdLst/>
              <a:ahLst/>
              <a:cxnLst/>
              <a:rect r="r" b="b" t="t" l="l"/>
              <a:pathLst>
                <a:path h="1935734" w="204470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918843"/>
                  </a:lnTo>
                  <a:cubicBezTo>
                    <a:pt x="204470" y="1928241"/>
                    <a:pt x="196850" y="1935734"/>
                    <a:pt x="187579" y="1935734"/>
                  </a:cubicBezTo>
                  <a:lnTo>
                    <a:pt x="16891" y="1935734"/>
                  </a:lnTo>
                  <a:cubicBezTo>
                    <a:pt x="7493" y="1935734"/>
                    <a:pt x="0" y="1928114"/>
                    <a:pt x="0" y="191884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918843"/>
                  </a:lnTo>
                  <a:lnTo>
                    <a:pt x="16891" y="1918843"/>
                  </a:lnTo>
                  <a:lnTo>
                    <a:pt x="16891" y="1901952"/>
                  </a:lnTo>
                  <a:lnTo>
                    <a:pt x="187579" y="1901952"/>
                  </a:lnTo>
                  <a:lnTo>
                    <a:pt x="187579" y="1918843"/>
                  </a:lnTo>
                  <a:lnTo>
                    <a:pt x="170688" y="1918843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A855F7"/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1248130" y="5749547"/>
            <a:ext cx="5669280" cy="694944"/>
            <a:chOff x="0" y="0"/>
            <a:chExt cx="7559040" cy="926592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7559040" cy="926592"/>
            </a:xfrm>
            <a:custGeom>
              <a:avLst/>
              <a:gdLst/>
              <a:ahLst/>
              <a:cxnLst/>
              <a:rect r="r" b="b" t="t" l="l"/>
              <a:pathLst>
                <a:path h="926592" w="7559040">
                  <a:moveTo>
                    <a:pt x="0" y="0"/>
                  </a:moveTo>
                  <a:lnTo>
                    <a:pt x="7559040" y="0"/>
                  </a:lnTo>
                  <a:lnTo>
                    <a:pt x="755904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08956" r="0" b="-108956"/>
              </a:stretch>
            </a:blip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9525"/>
              <a:ext cx="7559040" cy="93611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600"/>
                </a:lnSpc>
              </a:pPr>
              <a:r>
                <a:rPr lang="en-US" b="true" sz="3000">
                  <a:solidFill>
                    <a:srgbClr val="EC4899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176</a:t>
              </a: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1248130" y="6389627"/>
            <a:ext cx="5669280" cy="548640"/>
            <a:chOff x="0" y="0"/>
            <a:chExt cx="7559040" cy="73152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7559040" cy="731520"/>
            </a:xfrm>
            <a:custGeom>
              <a:avLst/>
              <a:gdLst/>
              <a:ahLst/>
              <a:cxnLst/>
              <a:rect r="r" b="b" t="t" l="l"/>
              <a:pathLst>
                <a:path h="731520" w="7559040">
                  <a:moveTo>
                    <a:pt x="0" y="0"/>
                  </a:moveTo>
                  <a:lnTo>
                    <a:pt x="7559040" y="0"/>
                  </a:lnTo>
                  <a:lnTo>
                    <a:pt x="755904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51345" r="0" b="-151345"/>
              </a:stretch>
            </a:blip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9525"/>
              <a:ext cx="7559040" cy="74104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555555"/>
                  </a:solidFill>
                  <a:latin typeface="Aileron"/>
                  <a:ea typeface="Aileron"/>
                  <a:cs typeface="Aileron"/>
                  <a:sym typeface="Aileron"/>
                </a:rPr>
                <a:t>P</a:t>
              </a:r>
              <a:r>
                <a:rPr lang="en-US" sz="2000">
                  <a:solidFill>
                    <a:srgbClr val="555555"/>
                  </a:solidFill>
                  <a:latin typeface="Aileron"/>
                  <a:ea typeface="Aileron"/>
                  <a:cs typeface="Aileron"/>
                  <a:sym typeface="Aileron"/>
                </a:rPr>
                <a:t>aíses participantes.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10833097" y="7254754"/>
            <a:ext cx="6426203" cy="1451867"/>
            <a:chOff x="0" y="0"/>
            <a:chExt cx="8568271" cy="1935823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16891" y="16891"/>
              <a:ext cx="8534400" cy="1901952"/>
            </a:xfrm>
            <a:custGeom>
              <a:avLst/>
              <a:gdLst/>
              <a:ahLst/>
              <a:cxnLst/>
              <a:rect r="r" b="b" t="t" l="l"/>
              <a:pathLst>
                <a:path h="1901952" w="8534400">
                  <a:moveTo>
                    <a:pt x="0" y="0"/>
                  </a:moveTo>
                  <a:lnTo>
                    <a:pt x="8534400" y="0"/>
                  </a:lnTo>
                  <a:lnTo>
                    <a:pt x="8534400" y="1901952"/>
                  </a:lnTo>
                  <a:lnTo>
                    <a:pt x="0" y="19019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568182" cy="1935734"/>
            </a:xfrm>
            <a:custGeom>
              <a:avLst/>
              <a:gdLst/>
              <a:ahLst/>
              <a:cxnLst/>
              <a:rect r="r" b="b" t="t" l="l"/>
              <a:pathLst>
                <a:path h="1935734" w="8568182">
                  <a:moveTo>
                    <a:pt x="16891" y="0"/>
                  </a:moveTo>
                  <a:lnTo>
                    <a:pt x="8551291" y="0"/>
                  </a:lnTo>
                  <a:cubicBezTo>
                    <a:pt x="8560689" y="0"/>
                    <a:pt x="8568182" y="7620"/>
                    <a:pt x="8568182" y="16891"/>
                  </a:cubicBezTo>
                  <a:lnTo>
                    <a:pt x="8568182" y="1918843"/>
                  </a:lnTo>
                  <a:cubicBezTo>
                    <a:pt x="8568182" y="1928241"/>
                    <a:pt x="8560562" y="1935734"/>
                    <a:pt x="8551291" y="1935734"/>
                  </a:cubicBezTo>
                  <a:lnTo>
                    <a:pt x="16891" y="1935734"/>
                  </a:lnTo>
                  <a:cubicBezTo>
                    <a:pt x="7493" y="1935734"/>
                    <a:pt x="0" y="1928114"/>
                    <a:pt x="0" y="191884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918843"/>
                  </a:lnTo>
                  <a:lnTo>
                    <a:pt x="16891" y="1918843"/>
                  </a:lnTo>
                  <a:lnTo>
                    <a:pt x="16891" y="1901952"/>
                  </a:lnTo>
                  <a:lnTo>
                    <a:pt x="8551291" y="1901952"/>
                  </a:lnTo>
                  <a:lnTo>
                    <a:pt x="8551291" y="1918843"/>
                  </a:lnTo>
                  <a:lnTo>
                    <a:pt x="8534400" y="1918843"/>
                  </a:lnTo>
                  <a:lnTo>
                    <a:pt x="8534400" y="16891"/>
                  </a:lnTo>
                  <a:lnTo>
                    <a:pt x="8551291" y="16891"/>
                  </a:lnTo>
                  <a:lnTo>
                    <a:pt x="85512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E9D5FF"/>
            </a:solidFill>
          </p:spPr>
        </p:sp>
      </p:grpSp>
      <p:grpSp>
        <p:nvGrpSpPr>
          <p:cNvPr name="Group 47" id="47"/>
          <p:cNvGrpSpPr/>
          <p:nvPr/>
        </p:nvGrpSpPr>
        <p:grpSpPr>
          <a:xfrm rot="0">
            <a:off x="10833097" y="7254754"/>
            <a:ext cx="153419" cy="1451867"/>
            <a:chOff x="0" y="0"/>
            <a:chExt cx="204559" cy="1935823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16891" y="16891"/>
              <a:ext cx="170688" cy="1901952"/>
            </a:xfrm>
            <a:custGeom>
              <a:avLst/>
              <a:gdLst/>
              <a:ahLst/>
              <a:cxnLst/>
              <a:rect r="r" b="b" t="t" l="l"/>
              <a:pathLst>
                <a:path h="1901952" w="170688">
                  <a:moveTo>
                    <a:pt x="0" y="0"/>
                  </a:moveTo>
                  <a:lnTo>
                    <a:pt x="170688" y="0"/>
                  </a:lnTo>
                  <a:lnTo>
                    <a:pt x="170688" y="1901952"/>
                  </a:lnTo>
                  <a:lnTo>
                    <a:pt x="0" y="1901952"/>
                  </a:lnTo>
                  <a:close/>
                </a:path>
              </a:pathLst>
            </a:custGeom>
            <a:solidFill>
              <a:srgbClr val="A855F7"/>
            </a:solid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204470" cy="1935734"/>
            </a:xfrm>
            <a:custGeom>
              <a:avLst/>
              <a:gdLst/>
              <a:ahLst/>
              <a:cxnLst/>
              <a:rect r="r" b="b" t="t" l="l"/>
              <a:pathLst>
                <a:path h="1935734" w="204470">
                  <a:moveTo>
                    <a:pt x="16891" y="0"/>
                  </a:moveTo>
                  <a:lnTo>
                    <a:pt x="187579" y="0"/>
                  </a:lnTo>
                  <a:cubicBezTo>
                    <a:pt x="196977" y="0"/>
                    <a:pt x="204470" y="7620"/>
                    <a:pt x="204470" y="16891"/>
                  </a:cubicBezTo>
                  <a:lnTo>
                    <a:pt x="204470" y="1918843"/>
                  </a:lnTo>
                  <a:cubicBezTo>
                    <a:pt x="204470" y="1928241"/>
                    <a:pt x="196850" y="1935734"/>
                    <a:pt x="187579" y="1935734"/>
                  </a:cubicBezTo>
                  <a:lnTo>
                    <a:pt x="16891" y="1935734"/>
                  </a:lnTo>
                  <a:cubicBezTo>
                    <a:pt x="7493" y="1935734"/>
                    <a:pt x="0" y="1928114"/>
                    <a:pt x="0" y="191884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918843"/>
                  </a:lnTo>
                  <a:lnTo>
                    <a:pt x="16891" y="1918843"/>
                  </a:lnTo>
                  <a:lnTo>
                    <a:pt x="16891" y="1901952"/>
                  </a:lnTo>
                  <a:lnTo>
                    <a:pt x="187579" y="1901952"/>
                  </a:lnTo>
                  <a:lnTo>
                    <a:pt x="187579" y="1918843"/>
                  </a:lnTo>
                  <a:lnTo>
                    <a:pt x="170688" y="1918843"/>
                  </a:lnTo>
                  <a:lnTo>
                    <a:pt x="170688" y="16891"/>
                  </a:lnTo>
                  <a:lnTo>
                    <a:pt x="187579" y="16891"/>
                  </a:lnTo>
                  <a:lnTo>
                    <a:pt x="187579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A855F7"/>
            </a:solid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11248130" y="7358891"/>
            <a:ext cx="5669280" cy="694944"/>
            <a:chOff x="0" y="0"/>
            <a:chExt cx="7559040" cy="926592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7559040" cy="926592"/>
            </a:xfrm>
            <a:custGeom>
              <a:avLst/>
              <a:gdLst/>
              <a:ahLst/>
              <a:cxnLst/>
              <a:rect r="r" b="b" t="t" l="l"/>
              <a:pathLst>
                <a:path h="926592" w="7559040">
                  <a:moveTo>
                    <a:pt x="0" y="0"/>
                  </a:moveTo>
                  <a:lnTo>
                    <a:pt x="7559040" y="0"/>
                  </a:lnTo>
                  <a:lnTo>
                    <a:pt x="755904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08956" r="0" b="-108956"/>
              </a:stretch>
            </a:blip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9525"/>
              <a:ext cx="7559040" cy="936117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3600"/>
                </a:lnSpc>
              </a:pPr>
              <a:r>
                <a:rPr lang="en-US" b="true" sz="3000">
                  <a:solidFill>
                    <a:srgbClr val="EC4899"/>
                  </a:solidFill>
                  <a:latin typeface="Be Vietnam Ultra-Bold"/>
                  <a:ea typeface="Be Vietnam Ultra-Bold"/>
                  <a:cs typeface="Be Vietnam Ultra-Bold"/>
                  <a:sym typeface="Be Vietnam Ultra-Bold"/>
                </a:rPr>
                <a:t>#1</a:t>
              </a: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1248130" y="7998971"/>
            <a:ext cx="5669280" cy="548640"/>
            <a:chOff x="0" y="0"/>
            <a:chExt cx="7559040" cy="73152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7559040" cy="731520"/>
            </a:xfrm>
            <a:custGeom>
              <a:avLst/>
              <a:gdLst/>
              <a:ahLst/>
              <a:cxnLst/>
              <a:rect r="r" b="b" t="t" l="l"/>
              <a:pathLst>
                <a:path h="731520" w="7559040">
                  <a:moveTo>
                    <a:pt x="0" y="0"/>
                  </a:moveTo>
                  <a:lnTo>
                    <a:pt x="7559040" y="0"/>
                  </a:lnTo>
                  <a:lnTo>
                    <a:pt x="755904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0" t="-151345" r="0" b="-151345"/>
              </a:stretch>
            </a:blipFill>
          </p:spPr>
        </p:sp>
        <p:sp>
          <p:nvSpPr>
            <p:cNvPr name="TextBox 55" id="55"/>
            <p:cNvSpPr txBox="true"/>
            <p:nvPr/>
          </p:nvSpPr>
          <p:spPr>
            <a:xfrm>
              <a:off x="0" y="-9525"/>
              <a:ext cx="7559040" cy="74104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l">
                <a:lnSpc>
                  <a:spcPts val="2400"/>
                </a:lnSpc>
              </a:pPr>
              <a:r>
                <a:rPr lang="en-US" sz="2000">
                  <a:solidFill>
                    <a:srgbClr val="555555"/>
                  </a:solidFill>
                  <a:latin typeface="Aileron"/>
                  <a:ea typeface="Aileron"/>
                  <a:cs typeface="Aileron"/>
                  <a:sym typeface="Aileron"/>
                </a:rPr>
                <a:t>M</a:t>
              </a:r>
              <a:r>
                <a:rPr lang="en-US" sz="2000">
                  <a:solidFill>
                    <a:srgbClr val="555555"/>
                  </a:solidFill>
                  <a:latin typeface="Aileron"/>
                  <a:ea typeface="Aileron"/>
                  <a:cs typeface="Aileron"/>
                  <a:sym typeface="Aileron"/>
                </a:rPr>
                <a:t>ejor estudiante del Mundo 2024.</a:t>
              </a: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1110153" y="3748159"/>
            <a:ext cx="8954680" cy="5246370"/>
            <a:chOff x="0" y="0"/>
            <a:chExt cx="1387314" cy="81280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1387314" cy="812800"/>
            </a:xfrm>
            <a:custGeom>
              <a:avLst/>
              <a:gdLst/>
              <a:ahLst/>
              <a:cxnLst/>
              <a:rect r="r" b="b" t="t" l="l"/>
              <a:pathLst>
                <a:path h="812800" w="1387314">
                  <a:moveTo>
                    <a:pt x="0" y="0"/>
                  </a:moveTo>
                  <a:lnTo>
                    <a:pt x="1387314" y="0"/>
                  </a:lnTo>
                  <a:lnTo>
                    <a:pt x="138731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5270" t="0" r="-5270" b="0"/>
              </a:stretch>
            </a:blipFill>
            <a:ln w="76200" cap="sq">
              <a:solidFill>
                <a:srgbClr val="F59E0B"/>
              </a:solidFill>
              <a:prstDash val="solid"/>
              <a:miter/>
            </a:ln>
          </p:spPr>
        </p:sp>
      </p:grpSp>
      <p:sp>
        <p:nvSpPr>
          <p:cNvPr name="Freeform 58" id="58"/>
          <p:cNvSpPr/>
          <p:nvPr/>
        </p:nvSpPr>
        <p:spPr>
          <a:xfrm flipH="true" flipV="false" rot="0">
            <a:off x="1110153" y="1530836"/>
            <a:ext cx="1983561" cy="1798223"/>
          </a:xfrm>
          <a:custGeom>
            <a:avLst/>
            <a:gdLst/>
            <a:ahLst/>
            <a:cxnLst/>
            <a:rect r="r" b="b" t="t" l="l"/>
            <a:pathLst>
              <a:path h="1798223" w="1983561">
                <a:moveTo>
                  <a:pt x="1983561" y="0"/>
                </a:moveTo>
                <a:lnTo>
                  <a:pt x="0" y="0"/>
                </a:lnTo>
                <a:lnTo>
                  <a:pt x="0" y="1798223"/>
                </a:lnTo>
                <a:lnTo>
                  <a:pt x="1983561" y="1798223"/>
                </a:lnTo>
                <a:lnTo>
                  <a:pt x="1983561" y="0"/>
                </a:lnTo>
                <a:close/>
              </a:path>
            </a:pathLst>
          </a:custGeom>
          <a:blipFill>
            <a:blip r:embed="rId4"/>
            <a:stretch>
              <a:fillRect l="0" t="-25990" r="0" b="-39573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DAHKo3Drr8w</dc:identifier>
  <dcterms:modified xsi:type="dcterms:W3CDTF">2011-08-01T06:04:30Z</dcterms:modified>
  <cp:revision>1</cp:revision>
  <dc:title>IMPULSANDO_LA_EDUCACIÓN_STEM_ANGELA_OLAZARAN_ADBC</dc:title>
</cp:coreProperties>
</file>