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9144000" cx="1625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84800" y="7766275"/>
            <a:ext cx="75849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Karla Ulloa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Workspace Solution Specialist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kulloa@google.com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