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Montserrat Bold" charset="1" panose="00000800000000000000"/>
      <p:regular r:id="rId18"/>
    </p:embeddedFont>
    <p:embeddedFont>
      <p:font typeface="Montserrat" charset="1" panose="000005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notesMasters/notesMaster1.xml" Type="http://schemas.openxmlformats.org/officeDocument/2006/relationships/notesMaster"/><Relationship Id="rId16" Target="theme/theme2.xml" Type="http://schemas.openxmlformats.org/officeDocument/2006/relationships/theme"/><Relationship Id="rId17" Target="notesSlides/notesSlide1.xml" Type="http://schemas.openxmlformats.org/officeDocument/2006/relationships/notesSlide"/><Relationship Id="rId18" Target="fonts/font18.fntdata" Type="http://schemas.openxmlformats.org/officeDocument/2006/relationships/font"/><Relationship Id="rId19" Target="notesSlides/notesSlide2.xml" Type="http://schemas.openxmlformats.org/officeDocument/2006/relationships/notesSlide"/><Relationship Id="rId2" Target="presProps.xml" Type="http://schemas.openxmlformats.org/officeDocument/2006/relationships/presProps"/><Relationship Id="rId20" Target="notesSlides/notesSlide3.xml" Type="http://schemas.openxmlformats.org/officeDocument/2006/relationships/notesSlide"/><Relationship Id="rId21" Target="notesSlides/notesSlide4.xml" Type="http://schemas.openxmlformats.org/officeDocument/2006/relationships/notesSlide"/><Relationship Id="rId22" Target="fonts/font22.fntdata" Type="http://schemas.openxmlformats.org/officeDocument/2006/relationships/font"/><Relationship Id="rId23" Target="notesSlides/notesSlide5.xml" Type="http://schemas.openxmlformats.org/officeDocument/2006/relationships/notes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jpeg" Type="http://schemas.openxmlformats.org/officeDocument/2006/relationships/image"/><Relationship Id="rId4" Target="../media/VAHK_O5qghY.mp4" Type="http://schemas.openxmlformats.org/officeDocument/2006/relationships/video"/><Relationship Id="rId5" Target="../media/VAHK_O5qghY.mp4" Type="http://schemas.microsoft.com/office/2007/relationships/media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4.jpe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google.com/url?sa=t&amp;source=web&amp;rct=j&amp;url=https%3A%2F%2Fwww.bajacalifornia.gob.mx%2Fsgg%2F&amp;ved=0CBYQjRxqFwoTCNiPoO333JQDFQAAAAAdAAAAABAF&amp;opi=89978449" TargetMode="External" Type="http://schemas.openxmlformats.org/officeDocument/2006/relationships/hyperlink"/><Relationship Id="rId2" Target="../notesSlides/notesSlide2.xml" Type="http://schemas.openxmlformats.org/officeDocument/2006/relationships/notesSlide"/><Relationship Id="rId3" Target="https://www.google.com/url?sa=t&amp;source=web&amp;rct=j&amp;url=https%3A%2F%2Fwww.bajacalifornia.gob.mx%2Fsgg%2F&amp;ved=0CBYQjRxqFwoTCNiPoO333JQDFQAAAAAdAAAAABAF&amp;opi=89978449" TargetMode="External" Type="http://schemas.openxmlformats.org/officeDocument/2006/relationships/hyperlink"/><Relationship Id="rId4" Target="../media/image8.jpeg" Type="http://schemas.openxmlformats.org/officeDocument/2006/relationships/image"/><Relationship Id="rId5" Target="../media/image6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8.jpeg" Type="http://schemas.openxmlformats.org/officeDocument/2006/relationships/image"/><Relationship Id="rId4" Target="../media/image6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.jpe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24.jpe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4.jpe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VAHK_j_Y2AQ.mp4" Type="http://schemas.openxmlformats.org/officeDocument/2006/relationships/video"/><Relationship Id="rId4" Target="../media/VAHK_j_Y2AQ.mp4" Type="http://schemas.microsoft.com/office/2007/relationships/media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2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25" y="5363"/>
            <a:ext cx="18268950" cy="10276284"/>
            <a:chOff x="0" y="0"/>
            <a:chExt cx="24358600" cy="137017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58600" cy="13701649"/>
            </a:xfrm>
            <a:custGeom>
              <a:avLst/>
              <a:gdLst/>
              <a:ahLst/>
              <a:cxnLst/>
              <a:rect r="r" b="b" t="t" l="l"/>
              <a:pathLst>
                <a:path h="13701649" w="24358600">
                  <a:moveTo>
                    <a:pt x="0" y="0"/>
                  </a:moveTo>
                  <a:lnTo>
                    <a:pt x="24358600" y="0"/>
                  </a:lnTo>
                  <a:lnTo>
                    <a:pt x="24358600" y="13701649"/>
                  </a:lnTo>
                  <a:lnTo>
                    <a:pt x="0" y="13701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-8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472255" y="1304858"/>
            <a:ext cx="7343489" cy="7677283"/>
            <a:chOff x="0" y="0"/>
            <a:chExt cx="9791319" cy="1023637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791319" cy="10236327"/>
            </a:xfrm>
            <a:custGeom>
              <a:avLst/>
              <a:gdLst/>
              <a:ahLst/>
              <a:cxnLst/>
              <a:rect r="r" b="b" t="t" l="l"/>
              <a:pathLst>
                <a:path h="10236327" w="9791319">
                  <a:moveTo>
                    <a:pt x="0" y="0"/>
                  </a:moveTo>
                  <a:lnTo>
                    <a:pt x="9791319" y="0"/>
                  </a:lnTo>
                  <a:lnTo>
                    <a:pt x="9791319" y="10236327"/>
                  </a:lnTo>
                  <a:lnTo>
                    <a:pt x="0" y="10236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4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25" y="5363"/>
            <a:ext cx="18268950" cy="10276284"/>
            <a:chOff x="0" y="0"/>
            <a:chExt cx="24358600" cy="137017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58600" cy="13701649"/>
            </a:xfrm>
            <a:custGeom>
              <a:avLst/>
              <a:gdLst/>
              <a:ahLst/>
              <a:cxnLst/>
              <a:rect r="r" b="b" t="t" l="l"/>
              <a:pathLst>
                <a:path h="13701649" w="24358600">
                  <a:moveTo>
                    <a:pt x="0" y="0"/>
                  </a:moveTo>
                  <a:lnTo>
                    <a:pt x="24358600" y="0"/>
                  </a:lnTo>
                  <a:lnTo>
                    <a:pt x="24358600" y="13701649"/>
                  </a:lnTo>
                  <a:lnTo>
                    <a:pt x="0" y="13701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-89"/>
              </a:stretch>
            </a:blipFill>
          </p:spPr>
        </p:sp>
      </p:grp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" y="-19050"/>
            <a:ext cx="18295144" cy="10282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8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25" y="5363"/>
            <a:ext cx="18268931" cy="10276275"/>
            <a:chOff x="0" y="0"/>
            <a:chExt cx="24358575" cy="137017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58600" cy="13701649"/>
            </a:xfrm>
            <a:custGeom>
              <a:avLst/>
              <a:gdLst/>
              <a:ahLst/>
              <a:cxnLst/>
              <a:rect r="r" b="b" t="t" l="l"/>
              <a:pathLst>
                <a:path h="13701649" w="24358600">
                  <a:moveTo>
                    <a:pt x="0" y="0"/>
                  </a:moveTo>
                  <a:lnTo>
                    <a:pt x="24358600" y="0"/>
                  </a:lnTo>
                  <a:lnTo>
                    <a:pt x="24358600" y="13701649"/>
                  </a:lnTo>
                  <a:lnTo>
                    <a:pt x="0" y="13701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8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049000" y="806796"/>
            <a:ext cx="7241600" cy="8024479"/>
            <a:chOff x="0" y="0"/>
            <a:chExt cx="9655467" cy="1069930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655429" cy="10699242"/>
            </a:xfrm>
            <a:custGeom>
              <a:avLst/>
              <a:gdLst/>
              <a:ahLst/>
              <a:cxnLst/>
              <a:rect r="r" b="b" t="t" l="l"/>
              <a:pathLst>
                <a:path h="10699242" w="9655429">
                  <a:moveTo>
                    <a:pt x="0" y="0"/>
                  </a:moveTo>
                  <a:lnTo>
                    <a:pt x="9655429" y="0"/>
                  </a:lnTo>
                  <a:lnTo>
                    <a:pt x="9655429" y="10699242"/>
                  </a:lnTo>
                  <a:lnTo>
                    <a:pt x="0" y="10699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5673871" y="8952376"/>
            <a:ext cx="6940258" cy="1139561"/>
            <a:chOff x="0" y="0"/>
            <a:chExt cx="9253677" cy="151941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253728" cy="1519428"/>
            </a:xfrm>
            <a:custGeom>
              <a:avLst/>
              <a:gdLst/>
              <a:ahLst/>
              <a:cxnLst/>
              <a:rect r="r" b="b" t="t" l="l"/>
              <a:pathLst>
                <a:path h="1519428" w="9253728">
                  <a:moveTo>
                    <a:pt x="0" y="0"/>
                  </a:moveTo>
                  <a:lnTo>
                    <a:pt x="9253728" y="0"/>
                  </a:lnTo>
                  <a:lnTo>
                    <a:pt x="9253728" y="1519428"/>
                  </a:lnTo>
                  <a:lnTo>
                    <a:pt x="0" y="1519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615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95985" y="619287"/>
            <a:ext cx="131321" cy="405717"/>
            <a:chOff x="0" y="0"/>
            <a:chExt cx="175095" cy="54095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5133" cy="541020"/>
            </a:xfrm>
            <a:custGeom>
              <a:avLst/>
              <a:gdLst/>
              <a:ahLst/>
              <a:cxnLst/>
              <a:rect r="r" b="b" t="t" l="l"/>
              <a:pathLst>
                <a:path h="541020" w="175133">
                  <a:moveTo>
                    <a:pt x="0" y="0"/>
                  </a:moveTo>
                  <a:lnTo>
                    <a:pt x="175133" y="0"/>
                  </a:lnTo>
                  <a:lnTo>
                    <a:pt x="175133" y="541020"/>
                  </a:lnTo>
                  <a:lnTo>
                    <a:pt x="0" y="541020"/>
                  </a:lnTo>
                  <a:close/>
                </a:path>
              </a:pathLst>
            </a:custGeom>
            <a:solidFill>
              <a:srgbClr val="D82E6A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9531020" y="1025004"/>
            <a:ext cx="8232791" cy="7790278"/>
          </a:xfrm>
          <a:custGeom>
            <a:avLst/>
            <a:gdLst/>
            <a:ahLst/>
            <a:cxnLst/>
            <a:rect r="r" b="b" t="t" l="l"/>
            <a:pathLst>
              <a:path h="7790278" w="8232791">
                <a:moveTo>
                  <a:pt x="0" y="0"/>
                </a:moveTo>
                <a:lnTo>
                  <a:pt x="8232791" y="0"/>
                </a:lnTo>
                <a:lnTo>
                  <a:pt x="8232791" y="7790279"/>
                </a:lnTo>
                <a:lnTo>
                  <a:pt x="0" y="77902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51467" y="3336703"/>
            <a:ext cx="7234430" cy="303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140"/>
              </a:lnSpc>
            </a:pPr>
            <a:r>
              <a:rPr lang="en-US" b="true" sz="8795">
                <a:solidFill>
                  <a:srgbClr val="D82E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+94,000</a:t>
            </a:r>
          </a:p>
          <a:p>
            <a:pPr algn="l">
              <a:lnSpc>
                <a:spcPts val="4319"/>
              </a:lnSpc>
            </a:pPr>
            <a:r>
              <a:rPr lang="en-US" b="true" sz="34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personas con discapacidad o debilidad auditiva en BC</a:t>
            </a:r>
          </a:p>
          <a:p>
            <a:pPr algn="l">
              <a:lnSpc>
                <a:spcPts val="431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212546"/>
            <a:ext cx="8634859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D82E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ANTECEDENTES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0"/>
            <a:ext cx="18412705" cy="10357142"/>
            <a:chOff x="0" y="0"/>
            <a:chExt cx="24358587" cy="13701700"/>
          </a:xfrm>
        </p:grpSpPr>
        <p:sp>
          <p:nvSpPr>
            <p:cNvPr name="Freeform 3" id="3">
              <a:hlinkClick r:id="rId3" tooltip="https://www.google.com/url?sa=t&amp;source=web&amp;rct=j&amp;url=https%3A%2F%2Fwww.bajacalifornia.gob.mx%2Fsgg%2F&amp;ved=0CBYQjRxqFwoTCNiPoO333JQDFQAAAAAdAAAAABAF&amp;opi=89978449"/>
            </p:cNvPr>
            <p:cNvSpPr/>
            <p:nvPr/>
          </p:nvSpPr>
          <p:spPr>
            <a:xfrm flipH="false" flipV="false" rot="0">
              <a:off x="0" y="0"/>
              <a:ext cx="24358600" cy="13701649"/>
            </a:xfrm>
            <a:custGeom>
              <a:avLst/>
              <a:gdLst/>
              <a:ahLst/>
              <a:cxnLst/>
              <a:rect r="r" b="b" t="t" l="l"/>
              <a:pathLst>
                <a:path h="13701649" w="24358600">
                  <a:moveTo>
                    <a:pt x="0" y="0"/>
                  </a:moveTo>
                  <a:lnTo>
                    <a:pt x="24358600" y="0"/>
                  </a:lnTo>
                  <a:lnTo>
                    <a:pt x="24358600" y="13701649"/>
                  </a:lnTo>
                  <a:lnTo>
                    <a:pt x="0" y="13701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8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673871" y="8952376"/>
            <a:ext cx="6940258" cy="1139561"/>
            <a:chOff x="0" y="0"/>
            <a:chExt cx="9253677" cy="15194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253728" cy="1519428"/>
            </a:xfrm>
            <a:custGeom>
              <a:avLst/>
              <a:gdLst/>
              <a:ahLst/>
              <a:cxnLst/>
              <a:rect r="r" b="b" t="t" l="l"/>
              <a:pathLst>
                <a:path h="1519428" w="9253728">
                  <a:moveTo>
                    <a:pt x="0" y="0"/>
                  </a:moveTo>
                  <a:lnTo>
                    <a:pt x="9253728" y="0"/>
                  </a:lnTo>
                  <a:lnTo>
                    <a:pt x="9253728" y="1519428"/>
                  </a:lnTo>
                  <a:lnTo>
                    <a:pt x="0" y="1519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615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76402" y="2870037"/>
            <a:ext cx="6089549" cy="4461436"/>
            <a:chOff x="0" y="0"/>
            <a:chExt cx="13649274" cy="99999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649325" cy="9999980"/>
            </a:xfrm>
            <a:custGeom>
              <a:avLst/>
              <a:gdLst/>
              <a:ahLst/>
              <a:cxnLst/>
              <a:rect r="r" b="b" t="t" l="l"/>
              <a:pathLst>
                <a:path h="9999980" w="13649325">
                  <a:moveTo>
                    <a:pt x="0" y="0"/>
                  </a:moveTo>
                  <a:lnTo>
                    <a:pt x="13649325" y="0"/>
                  </a:lnTo>
                  <a:lnTo>
                    <a:pt x="13649325" y="9999980"/>
                  </a:lnTo>
                  <a:lnTo>
                    <a:pt x="0" y="999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-94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95985" y="619287"/>
            <a:ext cx="131321" cy="405717"/>
            <a:chOff x="0" y="0"/>
            <a:chExt cx="175095" cy="54095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5133" cy="541020"/>
            </a:xfrm>
            <a:custGeom>
              <a:avLst/>
              <a:gdLst/>
              <a:ahLst/>
              <a:cxnLst/>
              <a:rect r="r" b="b" t="t" l="l"/>
              <a:pathLst>
                <a:path h="541020" w="175133">
                  <a:moveTo>
                    <a:pt x="0" y="0"/>
                  </a:moveTo>
                  <a:lnTo>
                    <a:pt x="175133" y="0"/>
                  </a:lnTo>
                  <a:lnTo>
                    <a:pt x="175133" y="541020"/>
                  </a:lnTo>
                  <a:lnTo>
                    <a:pt x="0" y="541020"/>
                  </a:lnTo>
                  <a:close/>
                </a:path>
              </a:pathLst>
            </a:custGeom>
            <a:solidFill>
              <a:srgbClr val="D82E6A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8744216" y="3972403"/>
            <a:ext cx="2884311" cy="2884311"/>
          </a:xfrm>
          <a:custGeom>
            <a:avLst/>
            <a:gdLst/>
            <a:ahLst/>
            <a:cxnLst/>
            <a:rect r="r" b="b" t="t" l="l"/>
            <a:pathLst>
              <a:path h="2884311" w="2884311">
                <a:moveTo>
                  <a:pt x="0" y="0"/>
                </a:moveTo>
                <a:lnTo>
                  <a:pt x="2884311" y="0"/>
                </a:lnTo>
                <a:lnTo>
                  <a:pt x="2884311" y="2884312"/>
                </a:lnTo>
                <a:lnTo>
                  <a:pt x="0" y="2884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39637" y="4229873"/>
            <a:ext cx="2215363" cy="2369372"/>
          </a:xfrm>
          <a:custGeom>
            <a:avLst/>
            <a:gdLst/>
            <a:ahLst/>
            <a:cxnLst/>
            <a:rect r="r" b="b" t="t" l="l"/>
            <a:pathLst>
              <a:path h="2369372" w="2215363">
                <a:moveTo>
                  <a:pt x="0" y="0"/>
                </a:moveTo>
                <a:lnTo>
                  <a:pt x="2215363" y="0"/>
                </a:lnTo>
                <a:lnTo>
                  <a:pt x="2215363" y="2369372"/>
                </a:lnTo>
                <a:lnTo>
                  <a:pt x="0" y="23693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7062" y="433080"/>
            <a:ext cx="8349496" cy="1060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b="true" sz="8000">
                <a:solidFill>
                  <a:srgbClr val="D82E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Colaboración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21317" y="7061199"/>
            <a:ext cx="1084411" cy="327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7"/>
              </a:lnSpc>
            </a:pPr>
            <a:r>
              <a:rPr lang="en-US" sz="1249" b="true">
                <a:solidFill>
                  <a:srgbClr val="7E14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Ventanilla</a:t>
            </a:r>
          </a:p>
          <a:p>
            <a:pPr algn="ctr">
              <a:lnSpc>
                <a:spcPts val="1267"/>
              </a:lnSpc>
            </a:pPr>
            <a:r>
              <a:rPr lang="en-US" sz="1249" b="true">
                <a:solidFill>
                  <a:srgbClr val="7E14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Digital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474234" y="7061199"/>
            <a:ext cx="1084411" cy="327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7"/>
              </a:lnSpc>
            </a:pPr>
            <a:r>
              <a:rPr lang="en-US" sz="1249" b="true">
                <a:solidFill>
                  <a:srgbClr val="7E14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Ciber</a:t>
            </a:r>
          </a:p>
          <a:p>
            <a:pPr algn="ctr">
              <a:lnSpc>
                <a:spcPts val="1267"/>
              </a:lnSpc>
            </a:pPr>
            <a:r>
              <a:rPr lang="en-US" sz="1249" b="true">
                <a:solidFill>
                  <a:srgbClr val="7E14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Seguridad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342843" y="7392747"/>
            <a:ext cx="1415308" cy="327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7"/>
              </a:lnSpc>
            </a:pPr>
            <a:r>
              <a:rPr lang="en-US" sz="1249" b="true">
                <a:solidFill>
                  <a:srgbClr val="7E14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Dictaminación</a:t>
            </a:r>
          </a:p>
          <a:p>
            <a:pPr algn="ctr">
              <a:lnSpc>
                <a:spcPts val="1267"/>
              </a:lnSpc>
            </a:pPr>
            <a:r>
              <a:rPr lang="en-US" sz="1249" b="true">
                <a:solidFill>
                  <a:srgbClr val="7E14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Tecnica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559290" y="7066520"/>
            <a:ext cx="1084411" cy="322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7"/>
              </a:lnSpc>
            </a:pPr>
            <a:r>
              <a:rPr lang="en-US" sz="1249" b="true">
                <a:solidFill>
                  <a:srgbClr val="7E14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Catálogo de</a:t>
            </a:r>
          </a:p>
          <a:p>
            <a:pPr algn="ctr">
              <a:lnSpc>
                <a:spcPts val="1267"/>
              </a:lnSpc>
            </a:pPr>
            <a:r>
              <a:rPr lang="en-US" sz="1249" b="true">
                <a:solidFill>
                  <a:srgbClr val="7E14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Soluciones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420590" y="7374084"/>
            <a:ext cx="1415308" cy="321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7"/>
              </a:lnSpc>
            </a:pPr>
            <a:r>
              <a:rPr lang="en-US" sz="1249" b="true">
                <a:solidFill>
                  <a:srgbClr val="7E14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+35 Herramientas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4427" y="7374084"/>
            <a:ext cx="1199998" cy="321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7"/>
              </a:lnSpc>
            </a:pPr>
            <a:r>
              <a:rPr lang="en-US" sz="1249" b="true">
                <a:solidFill>
                  <a:srgbClr val="7E14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Registro Estatal de TyS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21317" y="2623975"/>
            <a:ext cx="3682991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b="true" sz="3000">
                <a:solidFill>
                  <a:srgbClr val="D82E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CITYS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943009" y="4893859"/>
            <a:ext cx="468288" cy="52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b="true" sz="3999">
                <a:solidFill>
                  <a:srgbClr val="D82E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601372" y="3401947"/>
            <a:ext cx="3682991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b="true" sz="3000">
                <a:solidFill>
                  <a:srgbClr val="D82E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Desing Thinkinh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809627" y="4883268"/>
            <a:ext cx="468288" cy="52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b="true" sz="3999" u="sng">
                <a:solidFill>
                  <a:srgbClr val="D82E6A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0" tooltip="https://www.google.com/url?sa=t&amp;source=web&amp;rct=j&amp;url=https%3A%2F%2Fwww.bajacalifornia.gob.mx%2Fsgg%2F&amp;ved=0CBYQjRxqFwoTCNiPoO333JQDFQAAAAAdAAAAABAF&amp;opi=89978449"/>
              </a:rPr>
              <a:t>+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202838" y="3401947"/>
            <a:ext cx="3088962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b="true" sz="3000">
                <a:solidFill>
                  <a:srgbClr val="D82E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Dependencias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060" y="10725"/>
            <a:ext cx="18268940" cy="10276275"/>
            <a:chOff x="0" y="0"/>
            <a:chExt cx="24358587" cy="137017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58600" cy="13701649"/>
            </a:xfrm>
            <a:custGeom>
              <a:avLst/>
              <a:gdLst/>
              <a:ahLst/>
              <a:cxnLst/>
              <a:rect r="r" b="b" t="t" l="l"/>
              <a:pathLst>
                <a:path h="13701649" w="24358600">
                  <a:moveTo>
                    <a:pt x="0" y="0"/>
                  </a:moveTo>
                  <a:lnTo>
                    <a:pt x="24358600" y="0"/>
                  </a:lnTo>
                  <a:lnTo>
                    <a:pt x="24358600" y="13701649"/>
                  </a:lnTo>
                  <a:lnTo>
                    <a:pt x="0" y="13701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8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673871" y="8952376"/>
            <a:ext cx="6940258" cy="1139561"/>
            <a:chOff x="0" y="0"/>
            <a:chExt cx="9253677" cy="15194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253728" cy="1519428"/>
            </a:xfrm>
            <a:custGeom>
              <a:avLst/>
              <a:gdLst/>
              <a:ahLst/>
              <a:cxnLst/>
              <a:rect r="r" b="b" t="t" l="l"/>
              <a:pathLst>
                <a:path h="1519428" w="9253728">
                  <a:moveTo>
                    <a:pt x="0" y="0"/>
                  </a:moveTo>
                  <a:lnTo>
                    <a:pt x="9253728" y="0"/>
                  </a:lnTo>
                  <a:lnTo>
                    <a:pt x="9253728" y="1519428"/>
                  </a:lnTo>
                  <a:lnTo>
                    <a:pt x="0" y="1519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615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214364" y="840658"/>
            <a:ext cx="131321" cy="405717"/>
            <a:chOff x="0" y="0"/>
            <a:chExt cx="175095" cy="54095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5133" cy="541020"/>
            </a:xfrm>
            <a:custGeom>
              <a:avLst/>
              <a:gdLst/>
              <a:ahLst/>
              <a:cxnLst/>
              <a:rect r="r" b="b" t="t" l="l"/>
              <a:pathLst>
                <a:path h="541020" w="175133">
                  <a:moveTo>
                    <a:pt x="0" y="0"/>
                  </a:moveTo>
                  <a:lnTo>
                    <a:pt x="175133" y="0"/>
                  </a:lnTo>
                  <a:lnTo>
                    <a:pt x="175133" y="541020"/>
                  </a:lnTo>
                  <a:lnTo>
                    <a:pt x="0" y="541020"/>
                  </a:lnTo>
                  <a:close/>
                </a:path>
              </a:pathLst>
            </a:custGeom>
            <a:solidFill>
              <a:srgbClr val="D82E6A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678952" y="828894"/>
            <a:ext cx="9017794" cy="7710211"/>
            <a:chOff x="0" y="0"/>
            <a:chExt cx="12023725" cy="102802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023725" cy="10280269"/>
            </a:xfrm>
            <a:custGeom>
              <a:avLst/>
              <a:gdLst/>
              <a:ahLst/>
              <a:cxnLst/>
              <a:rect r="r" b="b" t="t" l="l"/>
              <a:pathLst>
                <a:path h="10280269" w="12023725">
                  <a:moveTo>
                    <a:pt x="0" y="0"/>
                  </a:moveTo>
                  <a:lnTo>
                    <a:pt x="12023725" y="0"/>
                  </a:lnTo>
                  <a:lnTo>
                    <a:pt x="12023725" y="10280269"/>
                  </a:lnTo>
                  <a:lnTo>
                    <a:pt x="0" y="10280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1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276432" y="2205567"/>
            <a:ext cx="871465" cy="789765"/>
          </a:xfrm>
          <a:custGeom>
            <a:avLst/>
            <a:gdLst/>
            <a:ahLst/>
            <a:cxnLst/>
            <a:rect r="r" b="b" t="t" l="l"/>
            <a:pathLst>
              <a:path h="789765" w="871465">
                <a:moveTo>
                  <a:pt x="0" y="0"/>
                </a:moveTo>
                <a:lnTo>
                  <a:pt x="871465" y="0"/>
                </a:lnTo>
                <a:lnTo>
                  <a:pt x="871465" y="789765"/>
                </a:lnTo>
                <a:lnTo>
                  <a:pt x="0" y="7897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276432" y="3887485"/>
            <a:ext cx="871465" cy="957654"/>
          </a:xfrm>
          <a:custGeom>
            <a:avLst/>
            <a:gdLst/>
            <a:ahLst/>
            <a:cxnLst/>
            <a:rect r="r" b="b" t="t" l="l"/>
            <a:pathLst>
              <a:path h="957654" w="871465">
                <a:moveTo>
                  <a:pt x="0" y="0"/>
                </a:moveTo>
                <a:lnTo>
                  <a:pt x="871465" y="0"/>
                </a:lnTo>
                <a:lnTo>
                  <a:pt x="871465" y="957654"/>
                </a:lnTo>
                <a:lnTo>
                  <a:pt x="0" y="957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276432" y="6029815"/>
            <a:ext cx="830310" cy="965477"/>
          </a:xfrm>
          <a:custGeom>
            <a:avLst/>
            <a:gdLst/>
            <a:ahLst/>
            <a:cxnLst/>
            <a:rect r="r" b="b" t="t" l="l"/>
            <a:pathLst>
              <a:path h="965477" w="830310">
                <a:moveTo>
                  <a:pt x="0" y="0"/>
                </a:moveTo>
                <a:lnTo>
                  <a:pt x="830310" y="0"/>
                </a:lnTo>
                <a:lnTo>
                  <a:pt x="830310" y="965477"/>
                </a:lnTo>
                <a:lnTo>
                  <a:pt x="0" y="965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567407" y="433917"/>
            <a:ext cx="7006233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7E14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SOLUCIONES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72320" y="2554391"/>
            <a:ext cx="2429173" cy="440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7"/>
              </a:lnSpc>
              <a:spcBef>
                <a:spcPct val="0"/>
              </a:spcBef>
            </a:pPr>
            <a:r>
              <a:rPr lang="en-US" b="true" sz="334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Tecnología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372320" y="4243059"/>
            <a:ext cx="2912790" cy="440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7"/>
              </a:lnSpc>
              <a:spcBef>
                <a:spcPct val="0"/>
              </a:spcBef>
            </a:pPr>
            <a:r>
              <a:rPr lang="en-US" b="true" sz="334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Operatividad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331166" y="6363976"/>
            <a:ext cx="2334741" cy="440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7"/>
              </a:lnSpc>
              <a:spcBef>
                <a:spcPct val="0"/>
              </a:spcBef>
            </a:pPr>
            <a:r>
              <a:rPr lang="en-US" b="true" sz="334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Normativa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25" y="5363"/>
            <a:ext cx="18268950" cy="10276284"/>
            <a:chOff x="0" y="0"/>
            <a:chExt cx="24358600" cy="137017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58600" cy="13701649"/>
            </a:xfrm>
            <a:custGeom>
              <a:avLst/>
              <a:gdLst/>
              <a:ahLst/>
              <a:cxnLst/>
              <a:rect r="r" b="b" t="t" l="l"/>
              <a:pathLst>
                <a:path h="13701649" w="24358600">
                  <a:moveTo>
                    <a:pt x="0" y="0"/>
                  </a:moveTo>
                  <a:lnTo>
                    <a:pt x="24358600" y="0"/>
                  </a:lnTo>
                  <a:lnTo>
                    <a:pt x="24358600" y="13701649"/>
                  </a:lnTo>
                  <a:lnTo>
                    <a:pt x="0" y="13701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8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14877" y="771639"/>
            <a:ext cx="131321" cy="405717"/>
            <a:chOff x="0" y="0"/>
            <a:chExt cx="175095" cy="5409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5133" cy="541020"/>
            </a:xfrm>
            <a:custGeom>
              <a:avLst/>
              <a:gdLst/>
              <a:ahLst/>
              <a:cxnLst/>
              <a:rect r="r" b="b" t="t" l="l"/>
              <a:pathLst>
                <a:path h="541020" w="175133">
                  <a:moveTo>
                    <a:pt x="0" y="0"/>
                  </a:moveTo>
                  <a:lnTo>
                    <a:pt x="175133" y="0"/>
                  </a:lnTo>
                  <a:lnTo>
                    <a:pt x="175133" y="541020"/>
                  </a:lnTo>
                  <a:lnTo>
                    <a:pt x="0" y="5410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4609367" y="8033029"/>
            <a:ext cx="940984" cy="944004"/>
            <a:chOff x="0" y="0"/>
            <a:chExt cx="1254646" cy="12586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54633" cy="1258697"/>
            </a:xfrm>
            <a:custGeom>
              <a:avLst/>
              <a:gdLst/>
              <a:ahLst/>
              <a:cxnLst/>
              <a:rect r="r" b="b" t="t" l="l"/>
              <a:pathLst>
                <a:path h="1258697" w="1254633">
                  <a:moveTo>
                    <a:pt x="0" y="0"/>
                  </a:moveTo>
                  <a:lnTo>
                    <a:pt x="1254633" y="0"/>
                  </a:lnTo>
                  <a:lnTo>
                    <a:pt x="1254633" y="1258697"/>
                  </a:lnTo>
                  <a:lnTo>
                    <a:pt x="0" y="1258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9" t="0" r="-161" b="2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3468567" y="8033029"/>
            <a:ext cx="940984" cy="944004"/>
            <a:chOff x="0" y="0"/>
            <a:chExt cx="1254646" cy="125867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54633" cy="1258697"/>
            </a:xfrm>
            <a:custGeom>
              <a:avLst/>
              <a:gdLst/>
              <a:ahLst/>
              <a:cxnLst/>
              <a:rect r="r" b="b" t="t" l="l"/>
              <a:pathLst>
                <a:path h="1258697" w="1254633">
                  <a:moveTo>
                    <a:pt x="0" y="0"/>
                  </a:moveTo>
                  <a:lnTo>
                    <a:pt x="1254633" y="0"/>
                  </a:lnTo>
                  <a:lnTo>
                    <a:pt x="1254633" y="1258697"/>
                  </a:lnTo>
                  <a:lnTo>
                    <a:pt x="0" y="1258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9" t="0" r="-161" b="2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327767" y="8030410"/>
            <a:ext cx="940984" cy="949233"/>
            <a:chOff x="0" y="0"/>
            <a:chExt cx="1254646" cy="126564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54633" cy="1265682"/>
            </a:xfrm>
            <a:custGeom>
              <a:avLst/>
              <a:gdLst/>
              <a:ahLst/>
              <a:cxnLst/>
              <a:rect r="r" b="b" t="t" l="l"/>
              <a:pathLst>
                <a:path h="1265682" w="1254633">
                  <a:moveTo>
                    <a:pt x="0" y="0"/>
                  </a:moveTo>
                  <a:lnTo>
                    <a:pt x="1254633" y="0"/>
                  </a:lnTo>
                  <a:lnTo>
                    <a:pt x="1254633" y="1265682"/>
                  </a:lnTo>
                  <a:lnTo>
                    <a:pt x="0" y="1265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" t="0" r="-160" b="3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61574" y="8033029"/>
            <a:ext cx="940984" cy="944004"/>
            <a:chOff x="0" y="0"/>
            <a:chExt cx="1254646" cy="125867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54633" cy="1258697"/>
            </a:xfrm>
            <a:custGeom>
              <a:avLst/>
              <a:gdLst/>
              <a:ahLst/>
              <a:cxnLst/>
              <a:rect r="r" b="b" t="t" l="l"/>
              <a:pathLst>
                <a:path h="1258697" w="1254633">
                  <a:moveTo>
                    <a:pt x="0" y="0"/>
                  </a:moveTo>
                  <a:lnTo>
                    <a:pt x="1254633" y="0"/>
                  </a:lnTo>
                  <a:lnTo>
                    <a:pt x="1254633" y="1258697"/>
                  </a:lnTo>
                  <a:lnTo>
                    <a:pt x="0" y="1258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59" t="0" r="-161" b="2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28700" y="7159129"/>
            <a:ext cx="6323857" cy="669150"/>
            <a:chOff x="0" y="0"/>
            <a:chExt cx="8431809" cy="8922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431810" cy="892200"/>
            </a:xfrm>
            <a:custGeom>
              <a:avLst/>
              <a:gdLst/>
              <a:ahLst/>
              <a:cxnLst/>
              <a:rect r="r" b="b" t="t" l="l"/>
              <a:pathLst>
                <a:path h="892200" w="8431810">
                  <a:moveTo>
                    <a:pt x="0" y="0"/>
                  </a:moveTo>
                  <a:lnTo>
                    <a:pt x="8431810" y="0"/>
                  </a:lnTo>
                  <a:lnTo>
                    <a:pt x="8431810" y="892200"/>
                  </a:lnTo>
                  <a:lnTo>
                    <a:pt x="0" y="892200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134144" r="0" b="-134144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66675"/>
              <a:ext cx="8431809" cy="8255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82E6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686 900 9091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0236563" y="3679970"/>
            <a:ext cx="7022737" cy="3813734"/>
          </a:xfrm>
          <a:custGeom>
            <a:avLst/>
            <a:gdLst/>
            <a:ahLst/>
            <a:cxnLst/>
            <a:rect r="r" b="b" t="t" l="l"/>
            <a:pathLst>
              <a:path h="3813734" w="7022737">
                <a:moveTo>
                  <a:pt x="0" y="0"/>
                </a:moveTo>
                <a:lnTo>
                  <a:pt x="7022737" y="0"/>
                </a:lnTo>
                <a:lnTo>
                  <a:pt x="7022737" y="3813735"/>
                </a:lnTo>
                <a:lnTo>
                  <a:pt x="0" y="38137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682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28700" y="364898"/>
            <a:ext cx="9978033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IMPLEMENTACIÓN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80287" y="4775898"/>
            <a:ext cx="3564655" cy="2062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67"/>
              </a:lnSpc>
            </a:pPr>
            <a:r>
              <a:rPr lang="en-US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 Información </a:t>
            </a:r>
          </a:p>
          <a:p>
            <a:pPr algn="l">
              <a:lnSpc>
                <a:spcPts val="4967"/>
              </a:lnSpc>
            </a:pPr>
            <a:r>
              <a:rPr lang="en-US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 Quejas</a:t>
            </a:r>
          </a:p>
          <a:p>
            <a:pPr algn="l">
              <a:lnSpc>
                <a:spcPts val="4967"/>
              </a:lnSpc>
            </a:pPr>
            <a:r>
              <a:rPr lang="en-US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 Sugerencias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2288486"/>
            <a:ext cx="8073952" cy="21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b="true">
                <a:solidFill>
                  <a:srgbClr val="D82E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MODELO ÚNICO</a:t>
            </a:r>
            <a:r>
              <a:rPr lang="en-US" sz="4800">
                <a:solidFill>
                  <a:srgbClr val="D82E6A"/>
                </a:solidFill>
                <a:latin typeface="Montserrat"/>
                <a:ea typeface="Montserrat"/>
                <a:cs typeface="Montserrat"/>
                <a:sym typeface="Montserrat"/>
              </a:rPr>
              <a:t> DE ATENCIÓN CIUDADANA Y </a:t>
            </a:r>
            <a:r>
              <a:rPr lang="en-US" sz="4800" b="true">
                <a:solidFill>
                  <a:srgbClr val="D82E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LSM</a:t>
            </a:r>
            <a:r>
              <a:rPr lang="en-US" sz="4800">
                <a:solidFill>
                  <a:srgbClr val="D82E6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25" y="5363"/>
            <a:ext cx="18268931" cy="10276275"/>
            <a:chOff x="0" y="0"/>
            <a:chExt cx="24358575" cy="137017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58600" cy="13701649"/>
            </a:xfrm>
            <a:custGeom>
              <a:avLst/>
              <a:gdLst/>
              <a:ahLst/>
              <a:cxnLst/>
              <a:rect r="r" b="b" t="t" l="l"/>
              <a:pathLst>
                <a:path h="13701649" w="24358600">
                  <a:moveTo>
                    <a:pt x="0" y="0"/>
                  </a:moveTo>
                  <a:lnTo>
                    <a:pt x="24358600" y="0"/>
                  </a:lnTo>
                  <a:lnTo>
                    <a:pt x="24358600" y="13701649"/>
                  </a:lnTo>
                  <a:lnTo>
                    <a:pt x="0" y="13701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8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049000" y="806796"/>
            <a:ext cx="7241600" cy="8024479"/>
            <a:chOff x="0" y="0"/>
            <a:chExt cx="9655467" cy="1069930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655429" cy="10699242"/>
            </a:xfrm>
            <a:custGeom>
              <a:avLst/>
              <a:gdLst/>
              <a:ahLst/>
              <a:cxnLst/>
              <a:rect r="r" b="b" t="t" l="l"/>
              <a:pathLst>
                <a:path h="10699242" w="9655429">
                  <a:moveTo>
                    <a:pt x="0" y="0"/>
                  </a:moveTo>
                  <a:lnTo>
                    <a:pt x="9655429" y="0"/>
                  </a:lnTo>
                  <a:lnTo>
                    <a:pt x="9655429" y="10699242"/>
                  </a:lnTo>
                  <a:lnTo>
                    <a:pt x="0" y="10699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5673871" y="8952376"/>
            <a:ext cx="6940258" cy="1139561"/>
            <a:chOff x="0" y="0"/>
            <a:chExt cx="9253677" cy="151941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253728" cy="1519428"/>
            </a:xfrm>
            <a:custGeom>
              <a:avLst/>
              <a:gdLst/>
              <a:ahLst/>
              <a:cxnLst/>
              <a:rect r="r" b="b" t="t" l="l"/>
              <a:pathLst>
                <a:path h="1519428" w="9253728">
                  <a:moveTo>
                    <a:pt x="0" y="0"/>
                  </a:moveTo>
                  <a:lnTo>
                    <a:pt x="9253728" y="0"/>
                  </a:lnTo>
                  <a:lnTo>
                    <a:pt x="9253728" y="1519428"/>
                  </a:lnTo>
                  <a:lnTo>
                    <a:pt x="0" y="1519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615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95985" y="619287"/>
            <a:ext cx="131321" cy="405717"/>
            <a:chOff x="0" y="0"/>
            <a:chExt cx="175095" cy="54095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5133" cy="541020"/>
            </a:xfrm>
            <a:custGeom>
              <a:avLst/>
              <a:gdLst/>
              <a:ahLst/>
              <a:cxnLst/>
              <a:rect r="r" b="b" t="t" l="l"/>
              <a:pathLst>
                <a:path h="541020" w="175133">
                  <a:moveTo>
                    <a:pt x="0" y="0"/>
                  </a:moveTo>
                  <a:lnTo>
                    <a:pt x="175133" y="0"/>
                  </a:lnTo>
                  <a:lnTo>
                    <a:pt x="175133" y="541020"/>
                  </a:lnTo>
                  <a:lnTo>
                    <a:pt x="0" y="541020"/>
                  </a:lnTo>
                  <a:close/>
                </a:path>
              </a:pathLst>
            </a:custGeom>
            <a:solidFill>
              <a:srgbClr val="D82E6A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666231" y="2847645"/>
            <a:ext cx="5593069" cy="5220989"/>
          </a:xfrm>
          <a:custGeom>
            <a:avLst/>
            <a:gdLst/>
            <a:ahLst/>
            <a:cxnLst/>
            <a:rect r="r" b="b" t="t" l="l"/>
            <a:pathLst>
              <a:path h="5220989" w="5593069">
                <a:moveTo>
                  <a:pt x="0" y="0"/>
                </a:moveTo>
                <a:lnTo>
                  <a:pt x="5593069" y="0"/>
                </a:lnTo>
                <a:lnTo>
                  <a:pt x="5593069" y="5220989"/>
                </a:lnTo>
                <a:lnTo>
                  <a:pt x="0" y="522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6954" r="0" b="-16954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27306" y="2847645"/>
            <a:ext cx="9362477" cy="5301503"/>
          </a:xfrm>
          <a:custGeom>
            <a:avLst/>
            <a:gdLst/>
            <a:ahLst/>
            <a:cxnLst/>
            <a:rect r="r" b="b" t="t" l="l"/>
            <a:pathLst>
              <a:path h="5301503" w="9362477">
                <a:moveTo>
                  <a:pt x="0" y="0"/>
                </a:moveTo>
                <a:lnTo>
                  <a:pt x="9362477" y="0"/>
                </a:lnTo>
                <a:lnTo>
                  <a:pt x="9362477" y="5301503"/>
                </a:lnTo>
                <a:lnTo>
                  <a:pt x="0" y="53015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212546"/>
            <a:ext cx="7538665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D82E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SEGUIMIENTO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666231" y="2182483"/>
            <a:ext cx="4907607" cy="440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7"/>
              </a:lnSpc>
              <a:spcBef>
                <a:spcPct val="0"/>
              </a:spcBef>
            </a:pPr>
            <a:r>
              <a:rPr lang="en-US" b="true" sz="334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Lanzamiento MUAC LI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7306" y="2182483"/>
            <a:ext cx="2186285" cy="440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7"/>
              </a:lnSpc>
              <a:spcBef>
                <a:spcPct val="0"/>
              </a:spcBef>
            </a:pPr>
            <a:r>
              <a:rPr lang="en-US" b="true" sz="334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FITD 2025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831500" cy="10592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25" y="5363"/>
            <a:ext cx="18268940" cy="10276284"/>
            <a:chOff x="0" y="0"/>
            <a:chExt cx="24358587" cy="137017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58600" cy="13701649"/>
            </a:xfrm>
            <a:custGeom>
              <a:avLst/>
              <a:gdLst/>
              <a:ahLst/>
              <a:cxnLst/>
              <a:rect r="r" b="b" t="t" l="l"/>
              <a:pathLst>
                <a:path h="13701649" w="24358600">
                  <a:moveTo>
                    <a:pt x="0" y="0"/>
                  </a:moveTo>
                  <a:lnTo>
                    <a:pt x="24358600" y="0"/>
                  </a:lnTo>
                  <a:lnTo>
                    <a:pt x="24358600" y="13701649"/>
                  </a:lnTo>
                  <a:lnTo>
                    <a:pt x="0" y="13701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-8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801458" y="316040"/>
            <a:ext cx="6685083" cy="6988959"/>
            <a:chOff x="0" y="0"/>
            <a:chExt cx="8913444" cy="931861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913495" cy="9318625"/>
            </a:xfrm>
            <a:custGeom>
              <a:avLst/>
              <a:gdLst/>
              <a:ahLst/>
              <a:cxnLst/>
              <a:rect r="r" b="b" t="t" l="l"/>
              <a:pathLst>
                <a:path h="9318625" w="8913495">
                  <a:moveTo>
                    <a:pt x="0" y="0"/>
                  </a:moveTo>
                  <a:lnTo>
                    <a:pt x="8913495" y="0"/>
                  </a:lnTo>
                  <a:lnTo>
                    <a:pt x="8913495" y="9318625"/>
                  </a:lnTo>
                  <a:lnTo>
                    <a:pt x="0" y="9318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3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965970" y="6660613"/>
            <a:ext cx="14356051" cy="2464232"/>
            <a:chOff x="0" y="0"/>
            <a:chExt cx="19141402" cy="32856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141404" cy="3285640"/>
            </a:xfrm>
            <a:custGeom>
              <a:avLst/>
              <a:gdLst/>
              <a:ahLst/>
              <a:cxnLst/>
              <a:rect r="r" b="b" t="t" l="l"/>
              <a:pathLst>
                <a:path h="3285640" w="19141404">
                  <a:moveTo>
                    <a:pt x="0" y="0"/>
                  </a:moveTo>
                  <a:lnTo>
                    <a:pt x="19141404" y="0"/>
                  </a:lnTo>
                  <a:lnTo>
                    <a:pt x="19141404" y="3285640"/>
                  </a:lnTo>
                  <a:lnTo>
                    <a:pt x="0" y="32856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63515" r="0" b="-63515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152400"/>
              <a:ext cx="19141402" cy="3133242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14256"/>
                </a:lnSpc>
              </a:pPr>
              <a:r>
                <a:rPr lang="en-US" sz="13200" b="true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¡GRACIAS!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DAHK_Le6iR0</dc:identifier>
  <dcterms:modified xsi:type="dcterms:W3CDTF">2011-08-01T06:04:30Z</dcterms:modified>
  <cp:revision>1</cp:revision>
  <dc:title>ADBC-Presentacion.pptx</dc:title>
</cp:coreProperties>
</file>