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video/mp4" Extension="mp4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notesMasterIdLst>
    <p:notesMasterId r:id="rId1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x="18288000" cy="10287000"/>
  <p:notesSz cx="6858000" cy="9144000"/>
  <p:embeddedFontLst>
    <p:embeddedFont>
      <p:font typeface="Montserrat Bold" charset="1" panose="00000800000000000000"/>
      <p:regular r:id="rId18"/>
    </p:embeddedFont>
    <p:embeddedFont>
      <p:font typeface="Montserrat" charset="1" panose="00000500000000000000"/>
      <p:regular r:id="rId2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notesMasters/notesMaster1.xml" Type="http://schemas.openxmlformats.org/officeDocument/2006/relationships/notesMaster"/><Relationship Id="rId16" Target="theme/theme2.xml" Type="http://schemas.openxmlformats.org/officeDocument/2006/relationships/theme"/><Relationship Id="rId17" Target="notesSlides/notesSlide1.xml" Type="http://schemas.openxmlformats.org/officeDocument/2006/relationships/notesSlide"/><Relationship Id="rId18" Target="fonts/font18.fntdata" Type="http://schemas.openxmlformats.org/officeDocument/2006/relationships/font"/><Relationship Id="rId19" Target="notesSlides/notesSlide2.xml" Type="http://schemas.openxmlformats.org/officeDocument/2006/relationships/notesSlide"/><Relationship Id="rId2" Target="presProps.xml" Type="http://schemas.openxmlformats.org/officeDocument/2006/relationships/presProps"/><Relationship Id="rId20" Target="notesSlides/notesSlide3.xml" Type="http://schemas.openxmlformats.org/officeDocument/2006/relationships/notesSlide"/><Relationship Id="rId21" Target="notesSlides/notesSlide4.xml" Type="http://schemas.openxmlformats.org/officeDocument/2006/relationships/notesSlide"/><Relationship Id="rId22" Target="fonts/font22.fntdata" Type="http://schemas.openxmlformats.org/officeDocument/2006/relationships/font"/><Relationship Id="rId23" Target="notesSlides/notesSlide5.xml" Type="http://schemas.openxmlformats.org/officeDocument/2006/relationships/notesSlide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1.7.2013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3.xml" Type="http://schemas.openxmlformats.org/officeDocument/2006/relationships/slide"/></Relationships>
</file>

<file path=ppt/notesSlides/_rels/notesSlide2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4.xml" Type="http://schemas.openxmlformats.org/officeDocument/2006/relationships/slide"/></Relationships>
</file>

<file path=ppt/notesSlides/_rels/notesSlide3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5.xml" Type="http://schemas.openxmlformats.org/officeDocument/2006/relationships/slide"/></Relationships>
</file>

<file path=ppt/notesSlides/_rels/notesSlide4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6.xml" Type="http://schemas.openxmlformats.org/officeDocument/2006/relationships/slide"/></Relationships>
</file>

<file path=ppt/notesSlides/_rels/notesSlide5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7.xml" Type="http://schemas.openxmlformats.org/officeDocument/2006/relationships/slide"/></Relationships>
</file>

<file path=ppt/notesSlides/notesSlide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15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6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7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5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15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jpeg" Type="http://schemas.openxmlformats.org/officeDocument/2006/relationships/image"/><Relationship Id="rId4" Target="../media/VAHK_O5qghY.mp4" Type="http://schemas.openxmlformats.org/officeDocument/2006/relationships/video"/><Relationship Id="rId5" Target="../media/VAHK_O5qghY.mp4" Type="http://schemas.microsoft.com/office/2007/relationships/media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.xml" Type="http://schemas.openxmlformats.org/officeDocument/2006/relationships/notesSlide"/><Relationship Id="rId3" Target="../media/image4.jpeg" Type="http://schemas.openxmlformats.org/officeDocument/2006/relationships/image"/><Relationship Id="rId4" Target="../media/image5.png" Type="http://schemas.openxmlformats.org/officeDocument/2006/relationships/image"/><Relationship Id="rId5" Target="../media/image6.png" Type="http://schemas.openxmlformats.org/officeDocument/2006/relationships/image"/><Relationship Id="rId6" Target="../media/image7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https://www.google.com/url?sa=t&amp;source=web&amp;rct=j&amp;url=https%3A%2F%2Fwww.bajacalifornia.gob.mx%2Fsgg%2F&amp;ved=0CBYQjRxqFwoTCNiPoO333JQDFQAAAAAdAAAAABAF&amp;opi=89978449" TargetMode="External" Type="http://schemas.openxmlformats.org/officeDocument/2006/relationships/hyperlink"/><Relationship Id="rId2" Target="../notesSlides/notesSlide2.xml" Type="http://schemas.openxmlformats.org/officeDocument/2006/relationships/notesSlide"/><Relationship Id="rId3" Target="https://www.google.com/url?sa=t&amp;source=web&amp;rct=j&amp;url=https%3A%2F%2Fwww.bajacalifornia.gob.mx%2Fsgg%2F&amp;ved=0CBYQjRxqFwoTCNiPoO333JQDFQAAAAAdAAAAABAF&amp;opi=89978449" TargetMode="External" Type="http://schemas.openxmlformats.org/officeDocument/2006/relationships/hyperlink"/><Relationship Id="rId4" Target="../media/image8.jpeg" Type="http://schemas.openxmlformats.org/officeDocument/2006/relationships/image"/><Relationship Id="rId5" Target="../media/image6.png" Type="http://schemas.openxmlformats.org/officeDocument/2006/relationships/image"/><Relationship Id="rId6" Target="../media/image9.png" Type="http://schemas.openxmlformats.org/officeDocument/2006/relationships/image"/><Relationship Id="rId7" Target="../media/image10.png" Type="http://schemas.openxmlformats.org/officeDocument/2006/relationships/image"/><Relationship Id="rId8" Target="../media/image11.svg" Type="http://schemas.openxmlformats.org/officeDocument/2006/relationships/image"/><Relationship Id="rId9" Target="../media/image12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8.png" Type="http://schemas.openxmlformats.org/officeDocument/2006/relationships/image"/><Relationship Id="rId11" Target="../media/image19.svg" Type="http://schemas.openxmlformats.org/officeDocument/2006/relationships/image"/><Relationship Id="rId2" Target="../notesSlides/notesSlide3.xml" Type="http://schemas.openxmlformats.org/officeDocument/2006/relationships/notesSlide"/><Relationship Id="rId3" Target="../media/image8.jpeg" Type="http://schemas.openxmlformats.org/officeDocument/2006/relationships/image"/><Relationship Id="rId4" Target="../media/image6.png" Type="http://schemas.openxmlformats.org/officeDocument/2006/relationships/image"/><Relationship Id="rId5" Target="../media/image13.png" Type="http://schemas.openxmlformats.org/officeDocument/2006/relationships/image"/><Relationship Id="rId6" Target="../media/image14.png" Type="http://schemas.openxmlformats.org/officeDocument/2006/relationships/image"/><Relationship Id="rId7" Target="../media/image15.svg" Type="http://schemas.openxmlformats.org/officeDocument/2006/relationships/image"/><Relationship Id="rId8" Target="../media/image16.png" Type="http://schemas.openxmlformats.org/officeDocument/2006/relationships/image"/><Relationship Id="rId9" Target="../media/image17.sv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4.xml" Type="http://schemas.openxmlformats.org/officeDocument/2006/relationships/notesSlide"/><Relationship Id="rId3" Target="../media/image1.jpeg" Type="http://schemas.openxmlformats.org/officeDocument/2006/relationships/image"/><Relationship Id="rId4" Target="../media/image20.png" Type="http://schemas.openxmlformats.org/officeDocument/2006/relationships/image"/><Relationship Id="rId5" Target="../media/image21.png" Type="http://schemas.openxmlformats.org/officeDocument/2006/relationships/image"/><Relationship Id="rId6" Target="../media/image22.png" Type="http://schemas.openxmlformats.org/officeDocument/2006/relationships/image"/><Relationship Id="rId7" Target="../media/image23.png" Type="http://schemas.openxmlformats.org/officeDocument/2006/relationships/image"/><Relationship Id="rId8" Target="../media/image24.jpeg" Type="http://schemas.openxmlformats.org/officeDocument/2006/relationships/image"/><Relationship Id="rId9" Target="../media/image25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5.xml" Type="http://schemas.openxmlformats.org/officeDocument/2006/relationships/notesSlide"/><Relationship Id="rId3" Target="../media/image4.jpeg" Type="http://schemas.openxmlformats.org/officeDocument/2006/relationships/image"/><Relationship Id="rId4" Target="../media/image5.png" Type="http://schemas.openxmlformats.org/officeDocument/2006/relationships/image"/><Relationship Id="rId5" Target="../media/image6.png" Type="http://schemas.openxmlformats.org/officeDocument/2006/relationships/image"/><Relationship Id="rId6" Target="../media/image26.png" Type="http://schemas.openxmlformats.org/officeDocument/2006/relationships/image"/><Relationship Id="rId7" Target="../media/image27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8.jpeg" Type="http://schemas.openxmlformats.org/officeDocument/2006/relationships/image"/><Relationship Id="rId3" Target="../media/VAHK_j_Y2AQ.mp4" Type="http://schemas.openxmlformats.org/officeDocument/2006/relationships/video"/><Relationship Id="rId4" Target="../media/VAHK_j_Y2AQ.mp4" Type="http://schemas.microsoft.com/office/2007/relationships/media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24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525" y="5363"/>
            <a:ext cx="18268950" cy="10276284"/>
            <a:chOff x="0" y="0"/>
            <a:chExt cx="24358600" cy="13701712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58600" cy="13701649"/>
            </a:xfrm>
            <a:custGeom>
              <a:avLst/>
              <a:gdLst/>
              <a:ahLst/>
              <a:cxnLst/>
              <a:rect r="r" b="b" t="t" l="l"/>
              <a:pathLst>
                <a:path h="13701649" w="24358600">
                  <a:moveTo>
                    <a:pt x="0" y="0"/>
                  </a:moveTo>
                  <a:lnTo>
                    <a:pt x="24358600" y="0"/>
                  </a:lnTo>
                  <a:lnTo>
                    <a:pt x="24358600" y="13701649"/>
                  </a:lnTo>
                  <a:lnTo>
                    <a:pt x="0" y="137016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-89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5472255" y="1304858"/>
            <a:ext cx="7343489" cy="7677283"/>
            <a:chOff x="0" y="0"/>
            <a:chExt cx="9791319" cy="10236378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9791319" cy="10236327"/>
            </a:xfrm>
            <a:custGeom>
              <a:avLst/>
              <a:gdLst/>
              <a:ahLst/>
              <a:cxnLst/>
              <a:rect r="r" b="b" t="t" l="l"/>
              <a:pathLst>
                <a:path h="10236327" w="9791319">
                  <a:moveTo>
                    <a:pt x="0" y="0"/>
                  </a:moveTo>
                  <a:lnTo>
                    <a:pt x="9791319" y="0"/>
                  </a:lnTo>
                  <a:lnTo>
                    <a:pt x="9791319" y="10236327"/>
                  </a:lnTo>
                  <a:lnTo>
                    <a:pt x="0" y="102363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-40"/>
              </a:stretch>
            </a:blipFill>
          </p:spPr>
        </p:sp>
      </p:grp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525" y="5363"/>
            <a:ext cx="18268950" cy="10276284"/>
            <a:chOff x="0" y="0"/>
            <a:chExt cx="24358600" cy="13701712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58600" cy="13701649"/>
            </a:xfrm>
            <a:custGeom>
              <a:avLst/>
              <a:gdLst/>
              <a:ahLst/>
              <a:cxnLst/>
              <a:rect r="r" b="b" t="t" l="l"/>
              <a:pathLst>
                <a:path h="13701649" w="24358600">
                  <a:moveTo>
                    <a:pt x="0" y="0"/>
                  </a:moveTo>
                  <a:lnTo>
                    <a:pt x="24358600" y="0"/>
                  </a:lnTo>
                  <a:lnTo>
                    <a:pt x="24358600" y="13701649"/>
                  </a:lnTo>
                  <a:lnTo>
                    <a:pt x="0" y="137016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-89"/>
              </a:stretch>
            </a:blipFill>
          </p:spPr>
        </p:sp>
      </p:grpSp>
      <p:pic>
        <p:nvPicPr>
          <p:cNvPr name="Picture 4" id="4">
            <a:hlinkClick action="ppaction://media"/>
          </p:cNvPr>
          <p:cNvPicPr>
            <a:picLocks noChangeAspect="true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" y="-19050"/>
            <a:ext cx="18295144" cy="102829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dur="indefinite" restart="never" nodeType="tmRoot">
          <p:childTnLst>
            <p:video>
              <p:cMediaNode vol="80000">
                <p:cTn fill="hold" display="false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525" y="5363"/>
            <a:ext cx="18268931" cy="10276275"/>
            <a:chOff x="0" y="0"/>
            <a:chExt cx="24358575" cy="137017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58600" cy="13701649"/>
            </a:xfrm>
            <a:custGeom>
              <a:avLst/>
              <a:gdLst/>
              <a:ahLst/>
              <a:cxnLst/>
              <a:rect r="r" b="b" t="t" l="l"/>
              <a:pathLst>
                <a:path h="13701649" w="24358600">
                  <a:moveTo>
                    <a:pt x="0" y="0"/>
                  </a:moveTo>
                  <a:lnTo>
                    <a:pt x="24358600" y="0"/>
                  </a:lnTo>
                  <a:lnTo>
                    <a:pt x="24358600" y="13701649"/>
                  </a:lnTo>
                  <a:lnTo>
                    <a:pt x="0" y="137016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-89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1049000" y="806796"/>
            <a:ext cx="7241600" cy="8024479"/>
            <a:chOff x="0" y="0"/>
            <a:chExt cx="9655467" cy="10699306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9655429" cy="10699242"/>
            </a:xfrm>
            <a:custGeom>
              <a:avLst/>
              <a:gdLst/>
              <a:ahLst/>
              <a:cxnLst/>
              <a:rect r="r" b="b" t="t" l="l"/>
              <a:pathLst>
                <a:path h="10699242" w="9655429">
                  <a:moveTo>
                    <a:pt x="0" y="0"/>
                  </a:moveTo>
                  <a:lnTo>
                    <a:pt x="9655429" y="0"/>
                  </a:lnTo>
                  <a:lnTo>
                    <a:pt x="9655429" y="10699242"/>
                  </a:lnTo>
                  <a:lnTo>
                    <a:pt x="0" y="106992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-10" b="0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5673871" y="8952376"/>
            <a:ext cx="6940258" cy="1139561"/>
            <a:chOff x="0" y="0"/>
            <a:chExt cx="9253677" cy="1519415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9253728" cy="1519428"/>
            </a:xfrm>
            <a:custGeom>
              <a:avLst/>
              <a:gdLst/>
              <a:ahLst/>
              <a:cxnLst/>
              <a:rect r="r" b="b" t="t" l="l"/>
              <a:pathLst>
                <a:path h="1519428" w="9253728">
                  <a:moveTo>
                    <a:pt x="0" y="0"/>
                  </a:moveTo>
                  <a:lnTo>
                    <a:pt x="9253728" y="0"/>
                  </a:lnTo>
                  <a:lnTo>
                    <a:pt x="9253728" y="1519428"/>
                  </a:lnTo>
                  <a:lnTo>
                    <a:pt x="0" y="15194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-615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695985" y="619287"/>
            <a:ext cx="131321" cy="405717"/>
            <a:chOff x="0" y="0"/>
            <a:chExt cx="175095" cy="540956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75133" cy="541020"/>
            </a:xfrm>
            <a:custGeom>
              <a:avLst/>
              <a:gdLst/>
              <a:ahLst/>
              <a:cxnLst/>
              <a:rect r="r" b="b" t="t" l="l"/>
              <a:pathLst>
                <a:path h="541020" w="175133">
                  <a:moveTo>
                    <a:pt x="0" y="0"/>
                  </a:moveTo>
                  <a:lnTo>
                    <a:pt x="175133" y="0"/>
                  </a:lnTo>
                  <a:lnTo>
                    <a:pt x="175133" y="541020"/>
                  </a:lnTo>
                  <a:lnTo>
                    <a:pt x="0" y="541020"/>
                  </a:lnTo>
                  <a:close/>
                </a:path>
              </a:pathLst>
            </a:custGeom>
            <a:solidFill>
              <a:srgbClr val="D82E6A"/>
            </a:solidFill>
          </p:spPr>
        </p:sp>
      </p:grpSp>
      <p:sp>
        <p:nvSpPr>
          <p:cNvPr name="Freeform 10" id="10"/>
          <p:cNvSpPr/>
          <p:nvPr/>
        </p:nvSpPr>
        <p:spPr>
          <a:xfrm flipH="false" flipV="false" rot="0">
            <a:off x="9531020" y="1025004"/>
            <a:ext cx="8232791" cy="7790278"/>
          </a:xfrm>
          <a:custGeom>
            <a:avLst/>
            <a:gdLst/>
            <a:ahLst/>
            <a:cxnLst/>
            <a:rect r="r" b="b" t="t" l="l"/>
            <a:pathLst>
              <a:path h="7790278" w="8232791">
                <a:moveTo>
                  <a:pt x="0" y="0"/>
                </a:moveTo>
                <a:lnTo>
                  <a:pt x="8232791" y="0"/>
                </a:lnTo>
                <a:lnTo>
                  <a:pt x="8232791" y="7790279"/>
                </a:lnTo>
                <a:lnTo>
                  <a:pt x="0" y="779027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1051467" y="3336703"/>
            <a:ext cx="7234430" cy="30354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140"/>
              </a:lnSpc>
            </a:pPr>
            <a:r>
              <a:rPr lang="en-US" b="true" sz="8795">
                <a:solidFill>
                  <a:srgbClr val="D82E6A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+94,000</a:t>
            </a:r>
          </a:p>
          <a:p>
            <a:pPr algn="l">
              <a:lnSpc>
                <a:spcPts val="4319"/>
              </a:lnSpc>
            </a:pPr>
            <a:r>
              <a:rPr lang="en-US" b="true" sz="341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personas con discapacidad o debilidad auditiva en BC</a:t>
            </a:r>
          </a:p>
          <a:p>
            <a:pPr algn="l">
              <a:lnSpc>
                <a:spcPts val="4319"/>
              </a:lnSpc>
            </a:pPr>
          </a:p>
        </p:txBody>
      </p:sp>
      <p:sp>
        <p:nvSpPr>
          <p:cNvPr name="TextBox 12" id="12"/>
          <p:cNvSpPr txBox="true"/>
          <p:nvPr/>
        </p:nvSpPr>
        <p:spPr>
          <a:xfrm rot="0">
            <a:off x="1028700" y="212546"/>
            <a:ext cx="8634859" cy="1219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600"/>
              </a:lnSpc>
            </a:pPr>
            <a:r>
              <a:rPr lang="en-US" b="true" sz="8000">
                <a:solidFill>
                  <a:srgbClr val="D82E6A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ANTECEDENTES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9525" y="0"/>
            <a:ext cx="18412705" cy="10357142"/>
            <a:chOff x="0" y="0"/>
            <a:chExt cx="24358587" cy="13701700"/>
          </a:xfrm>
        </p:grpSpPr>
        <p:sp>
          <p:nvSpPr>
            <p:cNvPr name="Freeform 3" id="3">
              <a:hlinkClick r:id="rId3" tooltip="https://www.google.com/url?sa=t&amp;source=web&amp;rct=j&amp;url=https%3A%2F%2Fwww.bajacalifornia.gob.mx%2Fsgg%2F&amp;ved=0CBYQjRxqFwoTCNiPoO333JQDFQAAAAAdAAAAABAF&amp;opi=89978449"/>
            </p:cNvPr>
            <p:cNvSpPr/>
            <p:nvPr/>
          </p:nvSpPr>
          <p:spPr>
            <a:xfrm flipH="false" flipV="false" rot="0">
              <a:off x="0" y="0"/>
              <a:ext cx="24358600" cy="13701649"/>
            </a:xfrm>
            <a:custGeom>
              <a:avLst/>
              <a:gdLst/>
              <a:ahLst/>
              <a:cxnLst/>
              <a:rect r="r" b="b" t="t" l="l"/>
              <a:pathLst>
                <a:path h="13701649" w="24358600">
                  <a:moveTo>
                    <a:pt x="0" y="0"/>
                  </a:moveTo>
                  <a:lnTo>
                    <a:pt x="24358600" y="0"/>
                  </a:lnTo>
                  <a:lnTo>
                    <a:pt x="24358600" y="13701649"/>
                  </a:lnTo>
                  <a:lnTo>
                    <a:pt x="0" y="137016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-89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5673871" y="8952376"/>
            <a:ext cx="6940258" cy="1139561"/>
            <a:chOff x="0" y="0"/>
            <a:chExt cx="9253677" cy="1519415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9253728" cy="1519428"/>
            </a:xfrm>
            <a:custGeom>
              <a:avLst/>
              <a:gdLst/>
              <a:ahLst/>
              <a:cxnLst/>
              <a:rect r="r" b="b" t="t" l="l"/>
              <a:pathLst>
                <a:path h="1519428" w="9253728">
                  <a:moveTo>
                    <a:pt x="0" y="0"/>
                  </a:moveTo>
                  <a:lnTo>
                    <a:pt x="9253728" y="0"/>
                  </a:lnTo>
                  <a:lnTo>
                    <a:pt x="9253728" y="1519428"/>
                  </a:lnTo>
                  <a:lnTo>
                    <a:pt x="0" y="15194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-615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1476402" y="2870037"/>
            <a:ext cx="6089549" cy="4461436"/>
            <a:chOff x="0" y="0"/>
            <a:chExt cx="13649274" cy="999998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3649325" cy="9999980"/>
            </a:xfrm>
            <a:custGeom>
              <a:avLst/>
              <a:gdLst/>
              <a:ahLst/>
              <a:cxnLst/>
              <a:rect r="r" b="b" t="t" l="l"/>
              <a:pathLst>
                <a:path h="9999980" w="13649325">
                  <a:moveTo>
                    <a:pt x="0" y="0"/>
                  </a:moveTo>
                  <a:lnTo>
                    <a:pt x="13649325" y="0"/>
                  </a:lnTo>
                  <a:lnTo>
                    <a:pt x="13649325" y="9999980"/>
                  </a:lnTo>
                  <a:lnTo>
                    <a:pt x="0" y="99999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-94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695985" y="619287"/>
            <a:ext cx="131321" cy="405717"/>
            <a:chOff x="0" y="0"/>
            <a:chExt cx="175095" cy="540956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75133" cy="541020"/>
            </a:xfrm>
            <a:custGeom>
              <a:avLst/>
              <a:gdLst/>
              <a:ahLst/>
              <a:cxnLst/>
              <a:rect r="r" b="b" t="t" l="l"/>
              <a:pathLst>
                <a:path h="541020" w="175133">
                  <a:moveTo>
                    <a:pt x="0" y="0"/>
                  </a:moveTo>
                  <a:lnTo>
                    <a:pt x="175133" y="0"/>
                  </a:lnTo>
                  <a:lnTo>
                    <a:pt x="175133" y="541020"/>
                  </a:lnTo>
                  <a:lnTo>
                    <a:pt x="0" y="541020"/>
                  </a:lnTo>
                  <a:close/>
                </a:path>
              </a:pathLst>
            </a:custGeom>
            <a:solidFill>
              <a:srgbClr val="D82E6A"/>
            </a:solidFill>
          </p:spPr>
        </p:sp>
      </p:grpSp>
      <p:sp>
        <p:nvSpPr>
          <p:cNvPr name="Freeform 10" id="10"/>
          <p:cNvSpPr/>
          <p:nvPr/>
        </p:nvSpPr>
        <p:spPr>
          <a:xfrm flipH="false" flipV="false" rot="0">
            <a:off x="8744216" y="3972403"/>
            <a:ext cx="2884311" cy="2884311"/>
          </a:xfrm>
          <a:custGeom>
            <a:avLst/>
            <a:gdLst/>
            <a:ahLst/>
            <a:cxnLst/>
            <a:rect r="r" b="b" t="t" l="l"/>
            <a:pathLst>
              <a:path h="2884311" w="2884311">
                <a:moveTo>
                  <a:pt x="0" y="0"/>
                </a:moveTo>
                <a:lnTo>
                  <a:pt x="2884311" y="0"/>
                </a:lnTo>
                <a:lnTo>
                  <a:pt x="2884311" y="2884312"/>
                </a:lnTo>
                <a:lnTo>
                  <a:pt x="0" y="288431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4639637" y="4229873"/>
            <a:ext cx="2215363" cy="2369372"/>
          </a:xfrm>
          <a:custGeom>
            <a:avLst/>
            <a:gdLst/>
            <a:ahLst/>
            <a:cxnLst/>
            <a:rect r="r" b="b" t="t" l="l"/>
            <a:pathLst>
              <a:path h="2369372" w="2215363">
                <a:moveTo>
                  <a:pt x="0" y="0"/>
                </a:moveTo>
                <a:lnTo>
                  <a:pt x="2215363" y="0"/>
                </a:lnTo>
                <a:lnTo>
                  <a:pt x="2215363" y="2369372"/>
                </a:lnTo>
                <a:lnTo>
                  <a:pt x="0" y="2369372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957062" y="433080"/>
            <a:ext cx="8349496" cy="10604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000"/>
              </a:lnSpc>
            </a:pPr>
            <a:r>
              <a:rPr lang="en-US" b="true" sz="8000">
                <a:solidFill>
                  <a:srgbClr val="D82E6A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Colaboración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321317" y="7061199"/>
            <a:ext cx="1084411" cy="3273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67"/>
              </a:lnSpc>
            </a:pPr>
            <a:r>
              <a:rPr lang="en-US" sz="1249" b="true">
                <a:solidFill>
                  <a:srgbClr val="7E144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Ventanilla</a:t>
            </a:r>
          </a:p>
          <a:p>
            <a:pPr algn="ctr">
              <a:lnSpc>
                <a:spcPts val="1267"/>
              </a:lnSpc>
            </a:pPr>
            <a:r>
              <a:rPr lang="en-US" sz="1249" b="true">
                <a:solidFill>
                  <a:srgbClr val="7E144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Digital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3474234" y="7061199"/>
            <a:ext cx="1084411" cy="3273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67"/>
              </a:lnSpc>
            </a:pPr>
            <a:r>
              <a:rPr lang="en-US" sz="1249" b="true">
                <a:solidFill>
                  <a:srgbClr val="7E144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Ciber</a:t>
            </a:r>
          </a:p>
          <a:p>
            <a:pPr algn="ctr">
              <a:lnSpc>
                <a:spcPts val="1267"/>
              </a:lnSpc>
            </a:pPr>
            <a:r>
              <a:rPr lang="en-US" sz="1249" b="true">
                <a:solidFill>
                  <a:srgbClr val="7E144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Seguridad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4342843" y="7392747"/>
            <a:ext cx="1415308" cy="3274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67"/>
              </a:lnSpc>
            </a:pPr>
            <a:r>
              <a:rPr lang="en-US" sz="1249" b="true">
                <a:solidFill>
                  <a:srgbClr val="7E144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Dictaminación</a:t>
            </a:r>
          </a:p>
          <a:p>
            <a:pPr algn="ctr">
              <a:lnSpc>
                <a:spcPts val="1267"/>
              </a:lnSpc>
            </a:pPr>
            <a:r>
              <a:rPr lang="en-US" sz="1249" b="true">
                <a:solidFill>
                  <a:srgbClr val="7E144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Tecnica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5559290" y="7066520"/>
            <a:ext cx="1084411" cy="3220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67"/>
              </a:lnSpc>
            </a:pPr>
            <a:r>
              <a:rPr lang="en-US" sz="1249" b="true">
                <a:solidFill>
                  <a:srgbClr val="7E144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Catálogo de</a:t>
            </a:r>
          </a:p>
          <a:p>
            <a:pPr algn="ctr">
              <a:lnSpc>
                <a:spcPts val="1267"/>
              </a:lnSpc>
            </a:pPr>
            <a:r>
              <a:rPr lang="en-US" sz="1249" b="true">
                <a:solidFill>
                  <a:srgbClr val="7E144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Soluciones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6420590" y="7374084"/>
            <a:ext cx="1415308" cy="3214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67"/>
              </a:lnSpc>
            </a:pPr>
            <a:r>
              <a:rPr lang="en-US" sz="1249" b="true">
                <a:solidFill>
                  <a:srgbClr val="7E144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+35 Herramientas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2344427" y="7374084"/>
            <a:ext cx="1199998" cy="3214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67"/>
              </a:lnSpc>
            </a:pPr>
            <a:r>
              <a:rPr lang="en-US" sz="1249" b="true">
                <a:solidFill>
                  <a:srgbClr val="7E144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Registro Estatal de TyS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321317" y="2623975"/>
            <a:ext cx="3682991" cy="40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00"/>
              </a:lnSpc>
            </a:pPr>
            <a:r>
              <a:rPr lang="en-US" b="true" sz="3000">
                <a:solidFill>
                  <a:srgbClr val="D82E6A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CITYS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7943009" y="4893859"/>
            <a:ext cx="468288" cy="520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99"/>
              </a:lnSpc>
            </a:pPr>
            <a:r>
              <a:rPr lang="en-US" b="true" sz="3999">
                <a:solidFill>
                  <a:srgbClr val="D82E6A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+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8601372" y="3401947"/>
            <a:ext cx="3682991" cy="40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00"/>
              </a:lnSpc>
            </a:pPr>
            <a:r>
              <a:rPr lang="en-US" b="true" sz="3000">
                <a:solidFill>
                  <a:srgbClr val="D82E6A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Desing Thinkinh 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2809627" y="4883268"/>
            <a:ext cx="468288" cy="520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99"/>
              </a:lnSpc>
            </a:pPr>
            <a:r>
              <a:rPr lang="en-US" b="true" sz="3999" u="sng">
                <a:solidFill>
                  <a:srgbClr val="D82E6A"/>
                </a:solidFill>
                <a:latin typeface="Montserrat Bold"/>
                <a:ea typeface="Montserrat Bold"/>
                <a:cs typeface="Montserrat Bold"/>
                <a:sym typeface="Montserrat Bold"/>
                <a:hlinkClick r:id="rId10" tooltip="https://www.google.com/url?sa=t&amp;source=web&amp;rct=j&amp;url=https%3A%2F%2Fwww.bajacalifornia.gob.mx%2Fsgg%2F&amp;ved=0CBYQjRxqFwoTCNiPoO333JQDFQAAAAAdAAAAABAF&amp;opi=89978449"/>
              </a:rPr>
              <a:t>+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4202838" y="3401947"/>
            <a:ext cx="3088962" cy="40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00"/>
              </a:lnSpc>
            </a:pPr>
            <a:r>
              <a:rPr lang="en-US" b="true" sz="3000">
                <a:solidFill>
                  <a:srgbClr val="D82E6A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Dependencias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9060" y="10725"/>
            <a:ext cx="18268940" cy="10276275"/>
            <a:chOff x="0" y="0"/>
            <a:chExt cx="24358587" cy="137017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58600" cy="13701649"/>
            </a:xfrm>
            <a:custGeom>
              <a:avLst/>
              <a:gdLst/>
              <a:ahLst/>
              <a:cxnLst/>
              <a:rect r="r" b="b" t="t" l="l"/>
              <a:pathLst>
                <a:path h="13701649" w="24358600">
                  <a:moveTo>
                    <a:pt x="0" y="0"/>
                  </a:moveTo>
                  <a:lnTo>
                    <a:pt x="24358600" y="0"/>
                  </a:lnTo>
                  <a:lnTo>
                    <a:pt x="24358600" y="13701649"/>
                  </a:lnTo>
                  <a:lnTo>
                    <a:pt x="0" y="137016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-89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5673871" y="8952376"/>
            <a:ext cx="6940258" cy="1139561"/>
            <a:chOff x="0" y="0"/>
            <a:chExt cx="9253677" cy="1519415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9253728" cy="1519428"/>
            </a:xfrm>
            <a:custGeom>
              <a:avLst/>
              <a:gdLst/>
              <a:ahLst/>
              <a:cxnLst/>
              <a:rect r="r" b="b" t="t" l="l"/>
              <a:pathLst>
                <a:path h="1519428" w="9253728">
                  <a:moveTo>
                    <a:pt x="0" y="0"/>
                  </a:moveTo>
                  <a:lnTo>
                    <a:pt x="9253728" y="0"/>
                  </a:lnTo>
                  <a:lnTo>
                    <a:pt x="9253728" y="1519428"/>
                  </a:lnTo>
                  <a:lnTo>
                    <a:pt x="0" y="15194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-615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10214364" y="840658"/>
            <a:ext cx="131321" cy="405717"/>
            <a:chOff x="0" y="0"/>
            <a:chExt cx="175095" cy="540956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75133" cy="541020"/>
            </a:xfrm>
            <a:custGeom>
              <a:avLst/>
              <a:gdLst/>
              <a:ahLst/>
              <a:cxnLst/>
              <a:rect r="r" b="b" t="t" l="l"/>
              <a:pathLst>
                <a:path h="541020" w="175133">
                  <a:moveTo>
                    <a:pt x="0" y="0"/>
                  </a:moveTo>
                  <a:lnTo>
                    <a:pt x="175133" y="0"/>
                  </a:lnTo>
                  <a:lnTo>
                    <a:pt x="175133" y="541020"/>
                  </a:lnTo>
                  <a:lnTo>
                    <a:pt x="0" y="541020"/>
                  </a:lnTo>
                  <a:close/>
                </a:path>
              </a:pathLst>
            </a:custGeom>
            <a:solidFill>
              <a:srgbClr val="D82E6A"/>
            </a:solidFill>
          </p:spPr>
        </p:sp>
      </p:grpSp>
      <p:grpSp>
        <p:nvGrpSpPr>
          <p:cNvPr name="Group 8" id="8"/>
          <p:cNvGrpSpPr/>
          <p:nvPr/>
        </p:nvGrpSpPr>
        <p:grpSpPr>
          <a:xfrm rot="0">
            <a:off x="678952" y="828894"/>
            <a:ext cx="9017794" cy="7710211"/>
            <a:chOff x="0" y="0"/>
            <a:chExt cx="12023725" cy="10280282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2023725" cy="10280269"/>
            </a:xfrm>
            <a:custGeom>
              <a:avLst/>
              <a:gdLst/>
              <a:ahLst/>
              <a:cxnLst/>
              <a:rect r="r" b="b" t="t" l="l"/>
              <a:pathLst>
                <a:path h="10280269" w="12023725">
                  <a:moveTo>
                    <a:pt x="0" y="0"/>
                  </a:moveTo>
                  <a:lnTo>
                    <a:pt x="12023725" y="0"/>
                  </a:lnTo>
                  <a:lnTo>
                    <a:pt x="12023725" y="10280269"/>
                  </a:lnTo>
                  <a:lnTo>
                    <a:pt x="0" y="102802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-10"/>
              </a:stretch>
            </a:blipFill>
          </p:spPr>
        </p:sp>
      </p:grpSp>
      <p:sp>
        <p:nvSpPr>
          <p:cNvPr name="Freeform 10" id="10"/>
          <p:cNvSpPr/>
          <p:nvPr/>
        </p:nvSpPr>
        <p:spPr>
          <a:xfrm flipH="false" flipV="false" rot="0">
            <a:off x="11276432" y="2205567"/>
            <a:ext cx="871465" cy="789765"/>
          </a:xfrm>
          <a:custGeom>
            <a:avLst/>
            <a:gdLst/>
            <a:ahLst/>
            <a:cxnLst/>
            <a:rect r="r" b="b" t="t" l="l"/>
            <a:pathLst>
              <a:path h="789765" w="871465">
                <a:moveTo>
                  <a:pt x="0" y="0"/>
                </a:moveTo>
                <a:lnTo>
                  <a:pt x="871465" y="0"/>
                </a:lnTo>
                <a:lnTo>
                  <a:pt x="871465" y="789765"/>
                </a:lnTo>
                <a:lnTo>
                  <a:pt x="0" y="78976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1276432" y="3887485"/>
            <a:ext cx="871465" cy="957654"/>
          </a:xfrm>
          <a:custGeom>
            <a:avLst/>
            <a:gdLst/>
            <a:ahLst/>
            <a:cxnLst/>
            <a:rect r="r" b="b" t="t" l="l"/>
            <a:pathLst>
              <a:path h="957654" w="871465">
                <a:moveTo>
                  <a:pt x="0" y="0"/>
                </a:moveTo>
                <a:lnTo>
                  <a:pt x="871465" y="0"/>
                </a:lnTo>
                <a:lnTo>
                  <a:pt x="871465" y="957654"/>
                </a:lnTo>
                <a:lnTo>
                  <a:pt x="0" y="95765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1276432" y="6029815"/>
            <a:ext cx="830310" cy="965477"/>
          </a:xfrm>
          <a:custGeom>
            <a:avLst/>
            <a:gdLst/>
            <a:ahLst/>
            <a:cxnLst/>
            <a:rect r="r" b="b" t="t" l="l"/>
            <a:pathLst>
              <a:path h="965477" w="830310">
                <a:moveTo>
                  <a:pt x="0" y="0"/>
                </a:moveTo>
                <a:lnTo>
                  <a:pt x="830310" y="0"/>
                </a:lnTo>
                <a:lnTo>
                  <a:pt x="830310" y="965477"/>
                </a:lnTo>
                <a:lnTo>
                  <a:pt x="0" y="96547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10567407" y="433917"/>
            <a:ext cx="7006233" cy="1219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600"/>
              </a:lnSpc>
            </a:pPr>
            <a:r>
              <a:rPr lang="en-US" b="true" sz="8000">
                <a:solidFill>
                  <a:srgbClr val="7E144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SOLUCIONES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2372320" y="2554391"/>
            <a:ext cx="2429173" cy="4409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97"/>
              </a:lnSpc>
              <a:spcBef>
                <a:spcPct val="0"/>
              </a:spcBef>
            </a:pPr>
            <a:r>
              <a:rPr lang="en-US" b="true" sz="3349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Tecnología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2372320" y="4243059"/>
            <a:ext cx="2912790" cy="4409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97"/>
              </a:lnSpc>
              <a:spcBef>
                <a:spcPct val="0"/>
              </a:spcBef>
            </a:pPr>
            <a:r>
              <a:rPr lang="en-US" b="true" sz="3349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Operatividad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2331166" y="6363976"/>
            <a:ext cx="2334741" cy="4409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97"/>
              </a:lnSpc>
              <a:spcBef>
                <a:spcPct val="0"/>
              </a:spcBef>
            </a:pPr>
            <a:r>
              <a:rPr lang="en-US" b="true" sz="3349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Normativa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525" y="5363"/>
            <a:ext cx="18268950" cy="10276284"/>
            <a:chOff x="0" y="0"/>
            <a:chExt cx="24358600" cy="13701712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58600" cy="13701649"/>
            </a:xfrm>
            <a:custGeom>
              <a:avLst/>
              <a:gdLst/>
              <a:ahLst/>
              <a:cxnLst/>
              <a:rect r="r" b="b" t="t" l="l"/>
              <a:pathLst>
                <a:path h="13701649" w="24358600">
                  <a:moveTo>
                    <a:pt x="0" y="0"/>
                  </a:moveTo>
                  <a:lnTo>
                    <a:pt x="24358600" y="0"/>
                  </a:lnTo>
                  <a:lnTo>
                    <a:pt x="24358600" y="13701649"/>
                  </a:lnTo>
                  <a:lnTo>
                    <a:pt x="0" y="137016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-89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614877" y="771639"/>
            <a:ext cx="131321" cy="405717"/>
            <a:chOff x="0" y="0"/>
            <a:chExt cx="175095" cy="540956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75133" cy="541020"/>
            </a:xfrm>
            <a:custGeom>
              <a:avLst/>
              <a:gdLst/>
              <a:ahLst/>
              <a:cxnLst/>
              <a:rect r="r" b="b" t="t" l="l"/>
              <a:pathLst>
                <a:path h="541020" w="175133">
                  <a:moveTo>
                    <a:pt x="0" y="0"/>
                  </a:moveTo>
                  <a:lnTo>
                    <a:pt x="175133" y="0"/>
                  </a:lnTo>
                  <a:lnTo>
                    <a:pt x="175133" y="541020"/>
                  </a:lnTo>
                  <a:lnTo>
                    <a:pt x="0" y="54102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4609367" y="8033029"/>
            <a:ext cx="940984" cy="944004"/>
            <a:chOff x="0" y="0"/>
            <a:chExt cx="1254646" cy="1258672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254633" cy="1258697"/>
            </a:xfrm>
            <a:custGeom>
              <a:avLst/>
              <a:gdLst/>
              <a:ahLst/>
              <a:cxnLst/>
              <a:rect r="r" b="b" t="t" l="l"/>
              <a:pathLst>
                <a:path h="1258697" w="1254633">
                  <a:moveTo>
                    <a:pt x="0" y="0"/>
                  </a:moveTo>
                  <a:lnTo>
                    <a:pt x="1254633" y="0"/>
                  </a:lnTo>
                  <a:lnTo>
                    <a:pt x="1254633" y="1258697"/>
                  </a:lnTo>
                  <a:lnTo>
                    <a:pt x="0" y="12586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159" t="0" r="-161" b="2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3468567" y="8033029"/>
            <a:ext cx="940984" cy="944004"/>
            <a:chOff x="0" y="0"/>
            <a:chExt cx="1254646" cy="1258672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254633" cy="1258697"/>
            </a:xfrm>
            <a:custGeom>
              <a:avLst/>
              <a:gdLst/>
              <a:ahLst/>
              <a:cxnLst/>
              <a:rect r="r" b="b" t="t" l="l"/>
              <a:pathLst>
                <a:path h="1258697" w="1254633">
                  <a:moveTo>
                    <a:pt x="0" y="0"/>
                  </a:moveTo>
                  <a:lnTo>
                    <a:pt x="1254633" y="0"/>
                  </a:lnTo>
                  <a:lnTo>
                    <a:pt x="1254633" y="1258697"/>
                  </a:lnTo>
                  <a:lnTo>
                    <a:pt x="0" y="12586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159" t="0" r="-161" b="2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2327767" y="8030410"/>
            <a:ext cx="940984" cy="949233"/>
            <a:chOff x="0" y="0"/>
            <a:chExt cx="1254646" cy="1265644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254633" cy="1265682"/>
            </a:xfrm>
            <a:custGeom>
              <a:avLst/>
              <a:gdLst/>
              <a:ahLst/>
              <a:cxnLst/>
              <a:rect r="r" b="b" t="t" l="l"/>
              <a:pathLst>
                <a:path h="1265682" w="1254633">
                  <a:moveTo>
                    <a:pt x="0" y="0"/>
                  </a:moveTo>
                  <a:lnTo>
                    <a:pt x="1254633" y="0"/>
                  </a:lnTo>
                  <a:lnTo>
                    <a:pt x="1254633" y="1265682"/>
                  </a:lnTo>
                  <a:lnTo>
                    <a:pt x="0" y="12656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159" t="0" r="-160" b="3"/>
              </a:stretch>
            </a:blip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1161574" y="8033029"/>
            <a:ext cx="940984" cy="944004"/>
            <a:chOff x="0" y="0"/>
            <a:chExt cx="1254646" cy="1258672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254633" cy="1258697"/>
            </a:xfrm>
            <a:custGeom>
              <a:avLst/>
              <a:gdLst/>
              <a:ahLst/>
              <a:cxnLst/>
              <a:rect r="r" b="b" t="t" l="l"/>
              <a:pathLst>
                <a:path h="1258697" w="1254633">
                  <a:moveTo>
                    <a:pt x="0" y="0"/>
                  </a:moveTo>
                  <a:lnTo>
                    <a:pt x="1254633" y="0"/>
                  </a:lnTo>
                  <a:lnTo>
                    <a:pt x="1254633" y="1258697"/>
                  </a:lnTo>
                  <a:lnTo>
                    <a:pt x="0" y="12586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-159" t="0" r="-161" b="2"/>
              </a:stretch>
            </a:blip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1028700" y="7159129"/>
            <a:ext cx="6323857" cy="669150"/>
            <a:chOff x="0" y="0"/>
            <a:chExt cx="8431809" cy="8922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8431810" cy="892200"/>
            </a:xfrm>
            <a:custGeom>
              <a:avLst/>
              <a:gdLst/>
              <a:ahLst/>
              <a:cxnLst/>
              <a:rect r="r" b="b" t="t" l="l"/>
              <a:pathLst>
                <a:path h="892200" w="8431810">
                  <a:moveTo>
                    <a:pt x="0" y="0"/>
                  </a:moveTo>
                  <a:lnTo>
                    <a:pt x="8431810" y="0"/>
                  </a:lnTo>
                  <a:lnTo>
                    <a:pt x="8431810" y="892200"/>
                  </a:lnTo>
                  <a:lnTo>
                    <a:pt x="0" y="892200"/>
                  </a:lnTo>
                  <a:close/>
                </a:path>
              </a:pathLst>
            </a:custGeom>
            <a:blipFill>
              <a:blip r:embed="rId8">
                <a:alphaModFix amt="0"/>
              </a:blip>
              <a:stretch>
                <a:fillRect l="0" t="-134144" r="0" b="-134144"/>
              </a:stretch>
            </a:blipFill>
          </p:spPr>
        </p:sp>
        <p:sp>
          <p:nvSpPr>
            <p:cNvPr name="TextBox 16" id="16"/>
            <p:cNvSpPr txBox="true"/>
            <p:nvPr/>
          </p:nvSpPr>
          <p:spPr>
            <a:xfrm>
              <a:off x="0" y="66675"/>
              <a:ext cx="8431809" cy="82552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5184"/>
                </a:lnSpc>
              </a:pPr>
              <a:r>
                <a:rPr lang="en-US" sz="4800">
                  <a:solidFill>
                    <a:srgbClr val="D82E6A"/>
                  </a:solidFill>
                  <a:latin typeface="Montserrat"/>
                  <a:ea typeface="Montserrat"/>
                  <a:cs typeface="Montserrat"/>
                  <a:sym typeface="Montserrat"/>
                </a:rPr>
                <a:t>686 900 9091</a:t>
              </a:r>
            </a:p>
          </p:txBody>
        </p:sp>
      </p:grpSp>
      <p:sp>
        <p:nvSpPr>
          <p:cNvPr name="Freeform 17" id="17"/>
          <p:cNvSpPr/>
          <p:nvPr/>
        </p:nvSpPr>
        <p:spPr>
          <a:xfrm flipH="false" flipV="false" rot="0">
            <a:off x="10236563" y="3679970"/>
            <a:ext cx="7022737" cy="3813734"/>
          </a:xfrm>
          <a:custGeom>
            <a:avLst/>
            <a:gdLst/>
            <a:ahLst/>
            <a:cxnLst/>
            <a:rect r="r" b="b" t="t" l="l"/>
            <a:pathLst>
              <a:path h="3813734" w="7022737">
                <a:moveTo>
                  <a:pt x="0" y="0"/>
                </a:moveTo>
                <a:lnTo>
                  <a:pt x="7022737" y="0"/>
                </a:lnTo>
                <a:lnTo>
                  <a:pt x="7022737" y="3813735"/>
                </a:lnTo>
                <a:lnTo>
                  <a:pt x="0" y="3813735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11682" t="0" r="0" b="0"/>
            </a:stretch>
          </a:blipFill>
        </p:spPr>
      </p:sp>
      <p:sp>
        <p:nvSpPr>
          <p:cNvPr name="TextBox 18" id="18"/>
          <p:cNvSpPr txBox="true"/>
          <p:nvPr/>
        </p:nvSpPr>
        <p:spPr>
          <a:xfrm rot="0">
            <a:off x="1028700" y="364898"/>
            <a:ext cx="9978033" cy="1219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600"/>
              </a:lnSpc>
            </a:pPr>
            <a:r>
              <a:rPr lang="en-US" b="true" sz="800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IMPLEMENTACIÓN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080287" y="4775898"/>
            <a:ext cx="3564655" cy="20625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967"/>
              </a:lnSpc>
            </a:pPr>
            <a:r>
              <a:rPr lang="en-US" sz="36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• Información </a:t>
            </a:r>
          </a:p>
          <a:p>
            <a:pPr algn="l">
              <a:lnSpc>
                <a:spcPts val="4967"/>
              </a:lnSpc>
            </a:pPr>
            <a:r>
              <a:rPr lang="en-US" sz="36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• Quejas</a:t>
            </a:r>
          </a:p>
          <a:p>
            <a:pPr algn="l">
              <a:lnSpc>
                <a:spcPts val="4967"/>
              </a:lnSpc>
            </a:pPr>
            <a:r>
              <a:rPr lang="en-US" sz="36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• Sugerencias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028700" y="2288486"/>
            <a:ext cx="8073952" cy="21621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b="true">
                <a:solidFill>
                  <a:srgbClr val="D82E6A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MODELO ÚNICO</a:t>
            </a:r>
            <a:r>
              <a:rPr lang="en-US" sz="4800">
                <a:solidFill>
                  <a:srgbClr val="D82E6A"/>
                </a:solidFill>
                <a:latin typeface="Montserrat"/>
                <a:ea typeface="Montserrat"/>
                <a:cs typeface="Montserrat"/>
                <a:sym typeface="Montserrat"/>
              </a:rPr>
              <a:t> DE ATENCIÓN CIUDADANA Y </a:t>
            </a:r>
            <a:r>
              <a:rPr lang="en-US" sz="4800" b="true">
                <a:solidFill>
                  <a:srgbClr val="D82E6A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LSM</a:t>
            </a:r>
            <a:r>
              <a:rPr lang="en-US" sz="4800">
                <a:solidFill>
                  <a:srgbClr val="D82E6A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525" y="5363"/>
            <a:ext cx="18268931" cy="10276275"/>
            <a:chOff x="0" y="0"/>
            <a:chExt cx="24358575" cy="137017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58600" cy="13701649"/>
            </a:xfrm>
            <a:custGeom>
              <a:avLst/>
              <a:gdLst/>
              <a:ahLst/>
              <a:cxnLst/>
              <a:rect r="r" b="b" t="t" l="l"/>
              <a:pathLst>
                <a:path h="13701649" w="24358600">
                  <a:moveTo>
                    <a:pt x="0" y="0"/>
                  </a:moveTo>
                  <a:lnTo>
                    <a:pt x="24358600" y="0"/>
                  </a:lnTo>
                  <a:lnTo>
                    <a:pt x="24358600" y="13701649"/>
                  </a:lnTo>
                  <a:lnTo>
                    <a:pt x="0" y="137016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-89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1049000" y="806796"/>
            <a:ext cx="7241600" cy="8024479"/>
            <a:chOff x="0" y="0"/>
            <a:chExt cx="9655467" cy="10699306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9655429" cy="10699242"/>
            </a:xfrm>
            <a:custGeom>
              <a:avLst/>
              <a:gdLst/>
              <a:ahLst/>
              <a:cxnLst/>
              <a:rect r="r" b="b" t="t" l="l"/>
              <a:pathLst>
                <a:path h="10699242" w="9655429">
                  <a:moveTo>
                    <a:pt x="0" y="0"/>
                  </a:moveTo>
                  <a:lnTo>
                    <a:pt x="9655429" y="0"/>
                  </a:lnTo>
                  <a:lnTo>
                    <a:pt x="9655429" y="10699242"/>
                  </a:lnTo>
                  <a:lnTo>
                    <a:pt x="0" y="106992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-10" b="0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5673871" y="8952376"/>
            <a:ext cx="6940258" cy="1139561"/>
            <a:chOff x="0" y="0"/>
            <a:chExt cx="9253677" cy="1519415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9253728" cy="1519428"/>
            </a:xfrm>
            <a:custGeom>
              <a:avLst/>
              <a:gdLst/>
              <a:ahLst/>
              <a:cxnLst/>
              <a:rect r="r" b="b" t="t" l="l"/>
              <a:pathLst>
                <a:path h="1519428" w="9253728">
                  <a:moveTo>
                    <a:pt x="0" y="0"/>
                  </a:moveTo>
                  <a:lnTo>
                    <a:pt x="9253728" y="0"/>
                  </a:lnTo>
                  <a:lnTo>
                    <a:pt x="9253728" y="1519428"/>
                  </a:lnTo>
                  <a:lnTo>
                    <a:pt x="0" y="15194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-615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695985" y="619287"/>
            <a:ext cx="131321" cy="405717"/>
            <a:chOff x="0" y="0"/>
            <a:chExt cx="175095" cy="540956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75133" cy="541020"/>
            </a:xfrm>
            <a:custGeom>
              <a:avLst/>
              <a:gdLst/>
              <a:ahLst/>
              <a:cxnLst/>
              <a:rect r="r" b="b" t="t" l="l"/>
              <a:pathLst>
                <a:path h="541020" w="175133">
                  <a:moveTo>
                    <a:pt x="0" y="0"/>
                  </a:moveTo>
                  <a:lnTo>
                    <a:pt x="175133" y="0"/>
                  </a:lnTo>
                  <a:lnTo>
                    <a:pt x="175133" y="541020"/>
                  </a:lnTo>
                  <a:lnTo>
                    <a:pt x="0" y="541020"/>
                  </a:lnTo>
                  <a:close/>
                </a:path>
              </a:pathLst>
            </a:custGeom>
            <a:solidFill>
              <a:srgbClr val="D82E6A"/>
            </a:solidFill>
          </p:spPr>
        </p:sp>
      </p:grpSp>
      <p:sp>
        <p:nvSpPr>
          <p:cNvPr name="Freeform 10" id="10"/>
          <p:cNvSpPr/>
          <p:nvPr/>
        </p:nvSpPr>
        <p:spPr>
          <a:xfrm flipH="false" flipV="false" rot="0">
            <a:off x="11666231" y="2847645"/>
            <a:ext cx="5593069" cy="5220989"/>
          </a:xfrm>
          <a:custGeom>
            <a:avLst/>
            <a:gdLst/>
            <a:ahLst/>
            <a:cxnLst/>
            <a:rect r="r" b="b" t="t" l="l"/>
            <a:pathLst>
              <a:path h="5220989" w="5593069">
                <a:moveTo>
                  <a:pt x="0" y="0"/>
                </a:moveTo>
                <a:lnTo>
                  <a:pt x="5593069" y="0"/>
                </a:lnTo>
                <a:lnTo>
                  <a:pt x="5593069" y="5220989"/>
                </a:lnTo>
                <a:lnTo>
                  <a:pt x="0" y="522098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-16954" r="0" b="-16954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827306" y="2847645"/>
            <a:ext cx="9362477" cy="5301503"/>
          </a:xfrm>
          <a:custGeom>
            <a:avLst/>
            <a:gdLst/>
            <a:ahLst/>
            <a:cxnLst/>
            <a:rect r="r" b="b" t="t" l="l"/>
            <a:pathLst>
              <a:path h="5301503" w="9362477">
                <a:moveTo>
                  <a:pt x="0" y="0"/>
                </a:moveTo>
                <a:lnTo>
                  <a:pt x="9362477" y="0"/>
                </a:lnTo>
                <a:lnTo>
                  <a:pt x="9362477" y="5301503"/>
                </a:lnTo>
                <a:lnTo>
                  <a:pt x="0" y="530150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1028700" y="212546"/>
            <a:ext cx="7538665" cy="1219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600"/>
              </a:lnSpc>
            </a:pPr>
            <a:r>
              <a:rPr lang="en-US" b="true" sz="8000">
                <a:solidFill>
                  <a:srgbClr val="D82E6A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SEGUIMIENTO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1666231" y="2182483"/>
            <a:ext cx="4907607" cy="4409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97"/>
              </a:lnSpc>
              <a:spcBef>
                <a:spcPct val="0"/>
              </a:spcBef>
            </a:pPr>
            <a:r>
              <a:rPr lang="en-US" b="true" sz="3349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Lanzamiento MUAC LI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827306" y="2182483"/>
            <a:ext cx="2186285" cy="4409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97"/>
              </a:lnSpc>
              <a:spcBef>
                <a:spcPct val="0"/>
              </a:spcBef>
            </a:pPr>
            <a:r>
              <a:rPr lang="en-US" b="true" sz="3349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FITD 2025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>
            <a:hlinkClick action="ppaction://media"/>
          </p:cNvPr>
          <p:cNvPicPr>
            <a:picLocks noChangeAspect="true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0" y="0"/>
            <a:ext cx="18831500" cy="105927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dur="indefinite" restart="never" nodeType="tmRoot">
          <p:childTnLst>
            <p:video>
              <p:cMediaNode vol="100000">
                <p:cTn fill="hold" display="false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525" y="5363"/>
            <a:ext cx="18268940" cy="10276284"/>
            <a:chOff x="0" y="0"/>
            <a:chExt cx="24358587" cy="13701712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58600" cy="13701649"/>
            </a:xfrm>
            <a:custGeom>
              <a:avLst/>
              <a:gdLst/>
              <a:ahLst/>
              <a:cxnLst/>
              <a:rect r="r" b="b" t="t" l="l"/>
              <a:pathLst>
                <a:path h="13701649" w="24358600">
                  <a:moveTo>
                    <a:pt x="0" y="0"/>
                  </a:moveTo>
                  <a:lnTo>
                    <a:pt x="24358600" y="0"/>
                  </a:lnTo>
                  <a:lnTo>
                    <a:pt x="24358600" y="13701649"/>
                  </a:lnTo>
                  <a:lnTo>
                    <a:pt x="0" y="137016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-89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5801458" y="316040"/>
            <a:ext cx="6685083" cy="6988959"/>
            <a:chOff x="0" y="0"/>
            <a:chExt cx="8913444" cy="9318612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8913495" cy="9318625"/>
            </a:xfrm>
            <a:custGeom>
              <a:avLst/>
              <a:gdLst/>
              <a:ahLst/>
              <a:cxnLst/>
              <a:rect r="r" b="b" t="t" l="l"/>
              <a:pathLst>
                <a:path h="9318625" w="8913495">
                  <a:moveTo>
                    <a:pt x="0" y="0"/>
                  </a:moveTo>
                  <a:lnTo>
                    <a:pt x="8913495" y="0"/>
                  </a:lnTo>
                  <a:lnTo>
                    <a:pt x="8913495" y="9318625"/>
                  </a:lnTo>
                  <a:lnTo>
                    <a:pt x="0" y="93186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-39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1965970" y="6660613"/>
            <a:ext cx="14356051" cy="2464232"/>
            <a:chOff x="0" y="0"/>
            <a:chExt cx="19141402" cy="3285642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9141404" cy="3285640"/>
            </a:xfrm>
            <a:custGeom>
              <a:avLst/>
              <a:gdLst/>
              <a:ahLst/>
              <a:cxnLst/>
              <a:rect r="r" b="b" t="t" l="l"/>
              <a:pathLst>
                <a:path h="3285640" w="19141404">
                  <a:moveTo>
                    <a:pt x="0" y="0"/>
                  </a:moveTo>
                  <a:lnTo>
                    <a:pt x="19141404" y="0"/>
                  </a:lnTo>
                  <a:lnTo>
                    <a:pt x="19141404" y="3285640"/>
                  </a:lnTo>
                  <a:lnTo>
                    <a:pt x="0" y="328564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63515" r="0" b="-63515"/>
              </a:stretch>
            </a:blipFill>
          </p:spPr>
        </p:sp>
        <p:sp>
          <p:nvSpPr>
            <p:cNvPr name="TextBox 8" id="8"/>
            <p:cNvSpPr txBox="true"/>
            <p:nvPr/>
          </p:nvSpPr>
          <p:spPr>
            <a:xfrm>
              <a:off x="0" y="152400"/>
              <a:ext cx="19141402" cy="3133242"/>
            </a:xfrm>
            <a:prstGeom prst="rect">
              <a:avLst/>
            </a:prstGeom>
          </p:spPr>
          <p:txBody>
            <a:bodyPr anchor="b" rtlCol="false" tIns="0" lIns="0" bIns="0" rIns="0"/>
            <a:lstStyle/>
            <a:p>
              <a:pPr algn="ctr">
                <a:lnSpc>
                  <a:spcPts val="14256"/>
                </a:lnSpc>
              </a:pPr>
              <a:r>
                <a:rPr lang="en-US" sz="13200" b="true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¡GRACIAS!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DAHK_Le6iR0</dc:identifier>
  <dcterms:modified xsi:type="dcterms:W3CDTF">2011-08-01T06:04:30Z</dcterms:modified>
  <cp:revision>1</cp:revision>
  <dc:title>ADBC-Presentacion.pptx</dc:title>
</cp:coreProperties>
</file>