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2" r:id="rId4"/>
    <p:sldMasterId id="214748373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Roboto Mono Medium"/>
      <p:regular r:id="rId29"/>
      <p:bold r:id="rId30"/>
      <p:italic r:id="rId31"/>
      <p:boldItalic r:id="rId32"/>
    </p:embeddedFont>
    <p:embeddedFont>
      <p:font typeface="Avant Garde Demi SFDC"/>
      <p:regular r:id="rId33"/>
    </p:embeddedFont>
    <p:embeddedFont>
      <p:font typeface="Questrial"/>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MonoMedium-italic.fntdata"/><Relationship Id="rId30" Type="http://schemas.openxmlformats.org/officeDocument/2006/relationships/font" Target="fonts/RobotoMonoMedium-bold.fntdata"/><Relationship Id="rId33" Type="http://schemas.openxmlformats.org/officeDocument/2006/relationships/font" Target="fonts/AvantGardeDemiSFDC-regular.fntdata"/><Relationship Id="rId32" Type="http://schemas.openxmlformats.org/officeDocument/2006/relationships/font" Target="fonts/RobotoMonoMedium-boldItalic.fntdata"/><Relationship Id="rId34" Type="http://schemas.openxmlformats.org/officeDocument/2006/relationships/font" Target="fonts/Questrial-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font" Target="fonts/RobotoMonoMedium-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eb52378561_0_1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eb52378561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eb52378561_0_1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3eb52378561_0_1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3eb52378561_0_1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3eb52378561_0_1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3eb52378561_0_1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3eb52378561_0_1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3eb52378561_0_1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3eb52378561_0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3eb52378561_0_1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3eb52378561_0_1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eb52378561_0_1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3eb52378561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Buenos días a todos. Lo que acabamos de escuchar no es una ficción; es el ecosistema en el que ustedes y millones de mexicanos se despiertan a operar todos los días. Dos propósitos nobles.</a:t>
            </a:r>
            <a:endParaRPr/>
          </a:p>
          <a:p>
            <a:pPr indent="0" lvl="0" marL="0" rtl="0" algn="l">
              <a:lnSpc>
                <a:spcPct val="115000"/>
              </a:lnSpc>
              <a:spcBef>
                <a:spcPts val="1200"/>
              </a:spcBef>
              <a:spcAft>
                <a:spcPts val="1200"/>
              </a:spcAft>
              <a:buNone/>
            </a:pPr>
            <a:r>
              <a:rPr lang="en"/>
              <a:t>Pero todos los que estamos en esta sala sabemos qué pasa después. Sabemos que, a veces, la tecnología, los procesos obsoletos y las caídas del sistema transforman este optimismo en una batalla campal. Pasamos de la esperanza... a la frustración.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3eb52378561_0_1294:notes"/>
          <p:cNvSpPr/>
          <p:nvPr>
            <p:ph idx="2" type="sldImg"/>
          </p:nvPr>
        </p:nvSpPr>
        <p:spPr>
          <a:xfrm>
            <a:off x="398328" y="685487"/>
            <a:ext cx="60612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3eb52378561_0_1294:notes"/>
          <p:cNvSpPr txBox="1"/>
          <p:nvPr>
            <p:ph idx="1" type="body"/>
          </p:nvPr>
        </p:nvSpPr>
        <p:spPr>
          <a:xfrm>
            <a:off x="399118" y="4343399"/>
            <a:ext cx="6059700" cy="4114800"/>
          </a:xfrm>
          <a:prstGeom prst="rect">
            <a:avLst/>
          </a:prstGeom>
          <a:noFill/>
          <a:ln>
            <a:noFill/>
          </a:ln>
        </p:spPr>
        <p:txBody>
          <a:bodyPr anchorCtr="0" anchor="ctr" bIns="89600" lIns="89600" spcFirstLastPara="1" rIns="89600" wrap="square" tIns="8960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3eb52378561_0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3eb52378561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3eb52378561_0_1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3eb52378561_0_1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Buenos días a todos. Lo que acabamos de escuchar no es una ficción; es el ecosistema en el que ustedes y millones de mexicanos se despiertan a operar todos los días. Dos propósitos nobles.</a:t>
            </a:r>
            <a:endParaRPr/>
          </a:p>
          <a:p>
            <a:pPr indent="0" lvl="0" marL="0" rtl="0" algn="l">
              <a:lnSpc>
                <a:spcPct val="115000"/>
              </a:lnSpc>
              <a:spcBef>
                <a:spcPts val="1200"/>
              </a:spcBef>
              <a:spcAft>
                <a:spcPts val="1200"/>
              </a:spcAft>
              <a:buNone/>
            </a:pPr>
            <a:r>
              <a:rPr lang="en"/>
              <a:t>Pero todos los que estamos en esta sala sabemos qué pasa después. Sabemos que, a veces, la tecnología, los procesos obsoletos y las caídas del sistema transforman este optimismo en una batalla campal. Pasamos de la esperanza... a la frustración.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3eb52378561_0_1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3eb52378561_0_1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Buenos días a todos. Lo que acabamos de escuchar no es una ficción; es el ecosistema en el que ustedes y millones de mexicanos se despiertan a operar todos los días. Dos propósitos nobles.</a:t>
            </a:r>
            <a:endParaRPr/>
          </a:p>
          <a:p>
            <a:pPr indent="0" lvl="0" marL="0" rtl="0" algn="l">
              <a:lnSpc>
                <a:spcPct val="115000"/>
              </a:lnSpc>
              <a:spcBef>
                <a:spcPts val="1200"/>
              </a:spcBef>
              <a:spcAft>
                <a:spcPts val="1200"/>
              </a:spcAft>
              <a:buNone/>
            </a:pPr>
            <a:r>
              <a:rPr lang="en"/>
              <a:t>Pero todos los que estamos en esta sala sabemos qué pasa después. Sabemos que, a veces, la tecnología, los procesos obsoletos y las caídas del sistema transforman este optimismo en una batalla campal. Pasamos de la esperanza... a la frustración.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3eb52378561_0_1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3eb52378561_0_1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Buenos días a todos. Lo que acabamos de escuchar no es una ficción; es el ecosistema en el que ustedes y millones de mexicanos se despiertan a operar todos los días. Dos propósitos nobles.</a:t>
            </a:r>
            <a:endParaRPr/>
          </a:p>
          <a:p>
            <a:pPr indent="0" lvl="0" marL="0" rtl="0" algn="l">
              <a:lnSpc>
                <a:spcPct val="115000"/>
              </a:lnSpc>
              <a:spcBef>
                <a:spcPts val="1200"/>
              </a:spcBef>
              <a:spcAft>
                <a:spcPts val="1200"/>
              </a:spcAft>
              <a:buNone/>
            </a:pPr>
            <a:r>
              <a:rPr lang="en"/>
              <a:t>Pero todos los que estamos en esta sala sabemos qué pasa después. Sabemos que, a veces, la tecnología, los procesos obsoletos y las caídas del sistema transforman este optimismo en una batalla campal. Pasamos de la esperanza... a la frustración.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3eb52378561_0_1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3eb52378561_0_1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eb52378561_0_1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eb52378561_0_1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Solución Salesforce</a:t>
            </a:r>
            <a:endParaRPr b="1"/>
          </a:p>
          <a:p>
            <a:pPr indent="-298450" lvl="0" marL="457200" rtl="0" algn="l">
              <a:spcBef>
                <a:spcPts val="0"/>
              </a:spcBef>
              <a:spcAft>
                <a:spcPts val="0"/>
              </a:spcAft>
              <a:buSzPts val="1100"/>
              <a:buChar char="●"/>
            </a:pPr>
            <a:r>
              <a:rPr lang="en"/>
              <a:t>Agentforce como capa de orquestación inteligente en WhatsApp y portal web</a:t>
            </a:r>
            <a:endParaRPr/>
          </a:p>
          <a:p>
            <a:pPr indent="-298450" lvl="0" marL="457200" rtl="0" algn="l">
              <a:spcBef>
                <a:spcPts val="0"/>
              </a:spcBef>
              <a:spcAft>
                <a:spcPts val="0"/>
              </a:spcAft>
              <a:buSzPts val="1100"/>
              <a:buChar char="●"/>
            </a:pPr>
            <a:r>
              <a:rPr lang="en"/>
              <a:t>Buscador Inteligente: Primer agente conversacional con Agentforce embebido en un portal estatal brasileño (go-live: 7 mayo 2026)</a:t>
            </a:r>
            <a:endParaRPr/>
          </a:p>
          <a:p>
            <a:pPr indent="-298450" lvl="0" marL="457200" rtl="0" algn="l">
              <a:spcBef>
                <a:spcPts val="0"/>
              </a:spcBef>
              <a:spcAft>
                <a:spcPts val="0"/>
              </a:spcAft>
              <a:buSzPts val="1100"/>
              <a:buChar char="●"/>
            </a:pPr>
            <a:r>
              <a:rPr lang="en"/>
              <a:t>Arquitectura de tres capas: Portal Poupatempo + Agentforce (orquestación) + Data Cloud (búsqueda semántica)</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Hitos / Reconocimiento</a:t>
            </a:r>
            <a:endParaRPr b="1"/>
          </a:p>
          <a:p>
            <a:pPr indent="-298450" lvl="0" marL="457200" rtl="0" algn="l">
              <a:spcBef>
                <a:spcPts val="0"/>
              </a:spcBef>
              <a:spcAft>
                <a:spcPts val="0"/>
              </a:spcAft>
              <a:buSzPts val="1100"/>
              <a:buChar char="●"/>
            </a:pPr>
            <a:r>
              <a:rPr lang="en"/>
              <a:t>Primer agente de búsqueda conversacional con Agentforce en un portal gubernamental estatal brasileño</a:t>
            </a:r>
            <a:endParaRPr/>
          </a:p>
          <a:p>
            <a:pPr indent="-298450" lvl="0" marL="457200" rtl="0" algn="l">
              <a:spcBef>
                <a:spcPts val="0"/>
              </a:spcBef>
              <a:spcAft>
                <a:spcPts val="0"/>
              </a:spcAft>
              <a:buSzPts val="1100"/>
              <a:buChar char="●"/>
            </a:pPr>
            <a:r>
              <a:rPr lang="en"/>
              <a:t>En solo 5 meses: Pipeline de más de 10 agentes en construcción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3eb52378561_0_1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3eb52378561_0_1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eb52378561_0_1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3eb52378561_0_1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3eb52378561_0_1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3eb52378561_0_1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3eb52378561_0_1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3eb52378561_0_1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Buenos días a todos. Lo que acabamos de escuchar no es una ficción; es el ecosistema en el que ustedes y millones de mexicanos se despiertan a operar todos los días. Dos propósitos nobles.</a:t>
            </a:r>
            <a:endParaRPr/>
          </a:p>
          <a:p>
            <a:pPr indent="0" lvl="0" marL="0" rtl="0" algn="l">
              <a:lnSpc>
                <a:spcPct val="115000"/>
              </a:lnSpc>
              <a:spcBef>
                <a:spcPts val="1200"/>
              </a:spcBef>
              <a:spcAft>
                <a:spcPts val="1200"/>
              </a:spcAft>
              <a:buNone/>
            </a:pPr>
            <a:r>
              <a:rPr lang="en"/>
              <a:t>Pero todos los que estamos en esta sala sabemos qué pasa después. Sabemos que, a veces, la tecnología, los procesos obsoletos y las caídas del sistema transforman este optimismo en una batalla campal. Pasamos de la esperanza... a la frustración.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3eb52378561_0_1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3eb52378561_0_1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3eb52378561_0_1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3eb52378561_0_1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3eb52378561_0_1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3eb52378561_0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3eb52378561_0_1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3eb52378561_0_1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Buenos días a todos. Lo que acabamos de escuchar no es una ficción; es el ecosistema en el que ustedes y millones de mexicanos se despiertan a operar todos los días. Dos propósitos nobles.</a:t>
            </a:r>
            <a:endParaRPr/>
          </a:p>
          <a:p>
            <a:pPr indent="0" lvl="0" marL="0" rtl="0" algn="l">
              <a:lnSpc>
                <a:spcPct val="115000"/>
              </a:lnSpc>
              <a:spcBef>
                <a:spcPts val="1200"/>
              </a:spcBef>
              <a:spcAft>
                <a:spcPts val="1200"/>
              </a:spcAft>
              <a:buNone/>
            </a:pPr>
            <a:r>
              <a:rPr lang="en"/>
              <a:t>Pero todos los que estamos en esta sala sabemos qué pasa después. Sabemos que, a veces, la tecnología, los procesos obsoletos y las caídas del sistema transforman este optimismo en una batalla campal. Pasamos de la esperanza... a la frustración.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6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69.png"/><Relationship Id="rId8" Type="http://schemas.openxmlformats.org/officeDocument/2006/relationships/image" Target="../media/image3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4.png"/><Relationship Id="rId4" Type="http://schemas.openxmlformats.org/officeDocument/2006/relationships/image" Target="../media/image39.png"/><Relationship Id="rId5" Type="http://schemas.openxmlformats.org/officeDocument/2006/relationships/image" Target="../media/image13.png"/><Relationship Id="rId6" Type="http://schemas.openxmlformats.org/officeDocument/2006/relationships/image" Target="../media/image3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21.png"/><Relationship Id="rId6"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2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7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52.png"/><Relationship Id="rId7" Type="http://schemas.openxmlformats.org/officeDocument/2006/relationships/image" Target="../media/image5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13.png"/><Relationship Id="rId4" Type="http://schemas.openxmlformats.org/officeDocument/2006/relationships/image" Target="../media/image53.png"/><Relationship Id="rId5" Type="http://schemas.openxmlformats.org/officeDocument/2006/relationships/image" Target="../media/image19.png"/><Relationship Id="rId6" Type="http://schemas.openxmlformats.org/officeDocument/2006/relationships/image" Target="../media/image52.png"/><Relationship Id="rId7" Type="http://schemas.openxmlformats.org/officeDocument/2006/relationships/image" Target="../media/image5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13.png"/><Relationship Id="rId4" Type="http://schemas.openxmlformats.org/officeDocument/2006/relationships/image" Target="../media/image65.png"/><Relationship Id="rId5" Type="http://schemas.openxmlformats.org/officeDocument/2006/relationships/image" Target="../media/image19.png"/><Relationship Id="rId6" Type="http://schemas.openxmlformats.org/officeDocument/2006/relationships/image" Target="../media/image52.png"/><Relationship Id="rId7" Type="http://schemas.openxmlformats.org/officeDocument/2006/relationships/image" Target="../media/image5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1.png"/><Relationship Id="rId4" Type="http://schemas.openxmlformats.org/officeDocument/2006/relationships/image" Target="../media/image88.png"/><Relationship Id="rId5" Type="http://schemas.openxmlformats.org/officeDocument/2006/relationships/image" Target="../media/image52.png"/><Relationship Id="rId6" Type="http://schemas.openxmlformats.org/officeDocument/2006/relationships/image" Target="../media/image54.png"/><Relationship Id="rId7"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7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6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7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73.pn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73.png"/><Relationship Id="rId4" Type="http://schemas.openxmlformats.org/officeDocument/2006/relationships/image" Target="../media/image10.png"/><Relationship Id="rId5"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png"/><Relationship Id="rId3" Type="http://schemas.openxmlformats.org/officeDocument/2006/relationships/image" Target="../media/image13.png"/><Relationship Id="rId4" Type="http://schemas.openxmlformats.org/officeDocument/2006/relationships/image" Target="../media/image7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png"/><Relationship Id="rId3" Type="http://schemas.openxmlformats.org/officeDocument/2006/relationships/image" Target="../media/image78.png"/><Relationship Id="rId4" Type="http://schemas.openxmlformats.org/officeDocument/2006/relationships/image" Target="../media/image77.png"/><Relationship Id="rId5"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3.png"/><Relationship Id="rId4" Type="http://schemas.openxmlformats.org/officeDocument/2006/relationships/image" Target="../media/image3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itle Blue 1">
  <p:cSld name="TITLE_1_1">
    <p:bg>
      <p:bgPr>
        <a:solidFill>
          <a:srgbClr val="CFE9FE"/>
        </a:solidFill>
      </p:bgPr>
    </p:bg>
    <p:spTree>
      <p:nvGrpSpPr>
        <p:cNvPr id="53" name="Shape 53"/>
        <p:cNvGrpSpPr/>
        <p:nvPr/>
      </p:nvGrpSpPr>
      <p:grpSpPr>
        <a:xfrm>
          <a:off x="0" y="0"/>
          <a:ext cx="0" cy="0"/>
          <a:chOff x="0" y="0"/>
          <a:chExt cx="0" cy="0"/>
        </a:xfrm>
      </p:grpSpPr>
      <p:pic>
        <p:nvPicPr>
          <p:cNvPr id="54" name="Google Shape;54;p14"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55" name="Google Shape;55;p14"/>
          <p:cNvSpPr txBox="1"/>
          <p:nvPr>
            <p:ph type="title"/>
          </p:nvPr>
        </p:nvSpPr>
        <p:spPr>
          <a:xfrm>
            <a:off x="428625" y="1457313"/>
            <a:ext cx="5191200" cy="18705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4100"/>
              <a:buNone/>
              <a:defRPr sz="4100">
                <a:solidFill>
                  <a:schemeClr val="lt1"/>
                </a:solidFill>
              </a:defRPr>
            </a:lvl1pPr>
            <a:lvl2pPr lvl="1">
              <a:spcBef>
                <a:spcPts val="0"/>
              </a:spcBef>
              <a:spcAft>
                <a:spcPts val="0"/>
              </a:spcAft>
              <a:buClr>
                <a:schemeClr val="lt1"/>
              </a:buClr>
              <a:buSzPts val="4100"/>
              <a:buNone/>
              <a:defRPr sz="4100">
                <a:solidFill>
                  <a:schemeClr val="lt1"/>
                </a:solidFill>
              </a:defRPr>
            </a:lvl2pPr>
            <a:lvl3pPr lvl="2">
              <a:spcBef>
                <a:spcPts val="0"/>
              </a:spcBef>
              <a:spcAft>
                <a:spcPts val="0"/>
              </a:spcAft>
              <a:buClr>
                <a:schemeClr val="lt1"/>
              </a:buClr>
              <a:buSzPts val="4100"/>
              <a:buNone/>
              <a:defRPr sz="4100">
                <a:solidFill>
                  <a:schemeClr val="lt1"/>
                </a:solidFill>
              </a:defRPr>
            </a:lvl3pPr>
            <a:lvl4pPr lvl="3">
              <a:spcBef>
                <a:spcPts val="0"/>
              </a:spcBef>
              <a:spcAft>
                <a:spcPts val="0"/>
              </a:spcAft>
              <a:buClr>
                <a:schemeClr val="lt1"/>
              </a:buClr>
              <a:buSzPts val="4100"/>
              <a:buNone/>
              <a:defRPr sz="4100">
                <a:solidFill>
                  <a:schemeClr val="lt1"/>
                </a:solidFill>
              </a:defRPr>
            </a:lvl4pPr>
            <a:lvl5pPr lvl="4">
              <a:spcBef>
                <a:spcPts val="0"/>
              </a:spcBef>
              <a:spcAft>
                <a:spcPts val="0"/>
              </a:spcAft>
              <a:buClr>
                <a:schemeClr val="lt1"/>
              </a:buClr>
              <a:buSzPts val="4100"/>
              <a:buNone/>
              <a:defRPr sz="4100">
                <a:solidFill>
                  <a:schemeClr val="lt1"/>
                </a:solidFill>
              </a:defRPr>
            </a:lvl5pPr>
            <a:lvl6pPr lvl="5">
              <a:spcBef>
                <a:spcPts val="0"/>
              </a:spcBef>
              <a:spcAft>
                <a:spcPts val="0"/>
              </a:spcAft>
              <a:buClr>
                <a:schemeClr val="lt1"/>
              </a:buClr>
              <a:buSzPts val="4100"/>
              <a:buNone/>
              <a:defRPr sz="4100">
                <a:solidFill>
                  <a:schemeClr val="lt1"/>
                </a:solidFill>
              </a:defRPr>
            </a:lvl6pPr>
            <a:lvl7pPr lvl="6">
              <a:spcBef>
                <a:spcPts val="0"/>
              </a:spcBef>
              <a:spcAft>
                <a:spcPts val="0"/>
              </a:spcAft>
              <a:buClr>
                <a:schemeClr val="lt1"/>
              </a:buClr>
              <a:buSzPts val="4100"/>
              <a:buNone/>
              <a:defRPr sz="4100">
                <a:solidFill>
                  <a:schemeClr val="lt1"/>
                </a:solidFill>
              </a:defRPr>
            </a:lvl7pPr>
            <a:lvl8pPr lvl="7">
              <a:spcBef>
                <a:spcPts val="0"/>
              </a:spcBef>
              <a:spcAft>
                <a:spcPts val="0"/>
              </a:spcAft>
              <a:buClr>
                <a:schemeClr val="lt1"/>
              </a:buClr>
              <a:buSzPts val="4100"/>
              <a:buNone/>
              <a:defRPr sz="4100">
                <a:solidFill>
                  <a:schemeClr val="lt1"/>
                </a:solidFill>
              </a:defRPr>
            </a:lvl8pPr>
            <a:lvl9pPr lvl="8">
              <a:spcBef>
                <a:spcPts val="0"/>
              </a:spcBef>
              <a:spcAft>
                <a:spcPts val="0"/>
              </a:spcAft>
              <a:buClr>
                <a:schemeClr val="lt1"/>
              </a:buClr>
              <a:buSzPts val="4100"/>
              <a:buNone/>
              <a:defRPr sz="4100">
                <a:solidFill>
                  <a:schemeClr val="lt1"/>
                </a:solidFill>
              </a:defRPr>
            </a:lvl9pPr>
          </a:lstStyle>
          <a:p/>
        </p:txBody>
      </p:sp>
      <p:sp>
        <p:nvSpPr>
          <p:cNvPr id="56" name="Google Shape;56;p14"/>
          <p:cNvSpPr txBox="1"/>
          <p:nvPr>
            <p:ph idx="1" type="subTitle"/>
          </p:nvPr>
        </p:nvSpPr>
        <p:spPr>
          <a:xfrm>
            <a:off x="428625" y="3448354"/>
            <a:ext cx="4850400" cy="619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300"/>
              <a:buNone/>
              <a:defRPr>
                <a:solidFill>
                  <a:schemeClr val="lt1"/>
                </a:solidFill>
              </a:defRPr>
            </a:lvl2pPr>
            <a:lvl3pPr lvl="2">
              <a:spcBef>
                <a:spcPts val="900"/>
              </a:spcBef>
              <a:spcAft>
                <a:spcPts val="0"/>
              </a:spcAft>
              <a:buClr>
                <a:schemeClr val="lt1"/>
              </a:buClr>
              <a:buSzPts val="1200"/>
              <a:buNone/>
              <a:defRPr>
                <a:solidFill>
                  <a:schemeClr val="lt1"/>
                </a:solidFill>
              </a:defRPr>
            </a:lvl3pPr>
            <a:lvl4pPr lvl="3">
              <a:spcBef>
                <a:spcPts val="900"/>
              </a:spcBef>
              <a:spcAft>
                <a:spcPts val="0"/>
              </a:spcAft>
              <a:buClr>
                <a:schemeClr val="lt1"/>
              </a:buClr>
              <a:buSzPts val="1100"/>
              <a:buNone/>
              <a:defRPr>
                <a:solidFill>
                  <a:schemeClr val="lt1"/>
                </a:solidFill>
              </a:defRPr>
            </a:lvl4pPr>
            <a:lvl5pPr lvl="4">
              <a:spcBef>
                <a:spcPts val="900"/>
              </a:spcBef>
              <a:spcAft>
                <a:spcPts val="0"/>
              </a:spcAft>
              <a:buClr>
                <a:schemeClr val="lt1"/>
              </a:buClr>
              <a:buSzPts val="1000"/>
              <a:buNone/>
              <a:defRPr>
                <a:solidFill>
                  <a:schemeClr val="lt1"/>
                </a:solidFill>
              </a:defRPr>
            </a:lvl5pPr>
            <a:lvl6pPr lvl="5">
              <a:spcBef>
                <a:spcPts val="900"/>
              </a:spcBef>
              <a:spcAft>
                <a:spcPts val="0"/>
              </a:spcAft>
              <a:buClr>
                <a:schemeClr val="lt1"/>
              </a:buClr>
              <a:buSzPts val="900"/>
              <a:buNone/>
              <a:defRPr>
                <a:solidFill>
                  <a:schemeClr val="lt1"/>
                </a:solidFill>
              </a:defRPr>
            </a:lvl6pPr>
            <a:lvl7pPr lvl="6">
              <a:spcBef>
                <a:spcPts val="900"/>
              </a:spcBef>
              <a:spcAft>
                <a:spcPts val="0"/>
              </a:spcAft>
              <a:buClr>
                <a:schemeClr val="lt1"/>
              </a:buClr>
              <a:buSzPts val="900"/>
              <a:buNone/>
              <a:defRPr>
                <a:solidFill>
                  <a:schemeClr val="lt1"/>
                </a:solidFill>
              </a:defRPr>
            </a:lvl7pPr>
            <a:lvl8pPr lvl="7">
              <a:spcBef>
                <a:spcPts val="900"/>
              </a:spcBef>
              <a:spcAft>
                <a:spcPts val="0"/>
              </a:spcAft>
              <a:buClr>
                <a:schemeClr val="lt1"/>
              </a:buClr>
              <a:buSzPts val="900"/>
              <a:buNone/>
              <a:defRPr>
                <a:solidFill>
                  <a:schemeClr val="lt1"/>
                </a:solidFill>
              </a:defRPr>
            </a:lvl8pPr>
            <a:lvl9pPr lvl="8">
              <a:spcBef>
                <a:spcPts val="900"/>
              </a:spcBef>
              <a:spcAft>
                <a:spcPts val="900"/>
              </a:spcAft>
              <a:buClr>
                <a:schemeClr val="lt1"/>
              </a:buClr>
              <a:buSzPts val="900"/>
              <a:buNone/>
              <a:defRPr>
                <a:solidFill>
                  <a:schemeClr val="lt1"/>
                </a:solidFill>
              </a:defRPr>
            </a:lvl9pPr>
          </a:lstStyle>
          <a:p/>
        </p:txBody>
      </p:sp>
      <p:sp>
        <p:nvSpPr>
          <p:cNvPr id="57" name="Google Shape;57;p14"/>
          <p:cNvSpPr txBox="1"/>
          <p:nvPr>
            <p:ph idx="2" type="subTitle"/>
          </p:nvPr>
        </p:nvSpPr>
        <p:spPr>
          <a:xfrm>
            <a:off x="428625" y="4238453"/>
            <a:ext cx="4850400" cy="5808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1300"/>
              <a:buNone/>
              <a:defRPr sz="1300">
                <a:solidFill>
                  <a:schemeClr val="lt1"/>
                </a:solidFill>
              </a:defRPr>
            </a:lvl1pPr>
            <a:lvl2pPr lvl="1">
              <a:spcBef>
                <a:spcPts val="0"/>
              </a:spcBef>
              <a:spcAft>
                <a:spcPts val="0"/>
              </a:spcAft>
              <a:buClr>
                <a:schemeClr val="lt1"/>
              </a:buClr>
              <a:buSzPts val="1300"/>
              <a:buNone/>
              <a:defRPr>
                <a:solidFill>
                  <a:schemeClr val="lt1"/>
                </a:solidFill>
              </a:defRPr>
            </a:lvl2pPr>
            <a:lvl3pPr lvl="2">
              <a:spcBef>
                <a:spcPts val="900"/>
              </a:spcBef>
              <a:spcAft>
                <a:spcPts val="0"/>
              </a:spcAft>
              <a:buClr>
                <a:schemeClr val="lt1"/>
              </a:buClr>
              <a:buSzPts val="1200"/>
              <a:buNone/>
              <a:defRPr>
                <a:solidFill>
                  <a:schemeClr val="lt1"/>
                </a:solidFill>
              </a:defRPr>
            </a:lvl3pPr>
            <a:lvl4pPr lvl="3">
              <a:spcBef>
                <a:spcPts val="900"/>
              </a:spcBef>
              <a:spcAft>
                <a:spcPts val="0"/>
              </a:spcAft>
              <a:buClr>
                <a:schemeClr val="lt1"/>
              </a:buClr>
              <a:buSzPts val="1100"/>
              <a:buNone/>
              <a:defRPr>
                <a:solidFill>
                  <a:schemeClr val="lt1"/>
                </a:solidFill>
              </a:defRPr>
            </a:lvl4pPr>
            <a:lvl5pPr lvl="4">
              <a:spcBef>
                <a:spcPts val="900"/>
              </a:spcBef>
              <a:spcAft>
                <a:spcPts val="0"/>
              </a:spcAft>
              <a:buClr>
                <a:schemeClr val="lt1"/>
              </a:buClr>
              <a:buSzPts val="1000"/>
              <a:buNone/>
              <a:defRPr>
                <a:solidFill>
                  <a:schemeClr val="lt1"/>
                </a:solidFill>
              </a:defRPr>
            </a:lvl5pPr>
            <a:lvl6pPr lvl="5">
              <a:spcBef>
                <a:spcPts val="900"/>
              </a:spcBef>
              <a:spcAft>
                <a:spcPts val="0"/>
              </a:spcAft>
              <a:buClr>
                <a:schemeClr val="lt1"/>
              </a:buClr>
              <a:buSzPts val="900"/>
              <a:buNone/>
              <a:defRPr>
                <a:solidFill>
                  <a:schemeClr val="lt1"/>
                </a:solidFill>
              </a:defRPr>
            </a:lvl6pPr>
            <a:lvl7pPr lvl="6">
              <a:spcBef>
                <a:spcPts val="900"/>
              </a:spcBef>
              <a:spcAft>
                <a:spcPts val="0"/>
              </a:spcAft>
              <a:buClr>
                <a:schemeClr val="lt1"/>
              </a:buClr>
              <a:buSzPts val="900"/>
              <a:buNone/>
              <a:defRPr>
                <a:solidFill>
                  <a:schemeClr val="lt1"/>
                </a:solidFill>
              </a:defRPr>
            </a:lvl7pPr>
            <a:lvl8pPr lvl="7">
              <a:spcBef>
                <a:spcPts val="900"/>
              </a:spcBef>
              <a:spcAft>
                <a:spcPts val="0"/>
              </a:spcAft>
              <a:buClr>
                <a:schemeClr val="lt1"/>
              </a:buClr>
              <a:buSzPts val="900"/>
              <a:buNone/>
              <a:defRPr>
                <a:solidFill>
                  <a:schemeClr val="lt1"/>
                </a:solidFill>
              </a:defRPr>
            </a:lvl8pPr>
            <a:lvl9pPr lvl="8">
              <a:spcBef>
                <a:spcPts val="900"/>
              </a:spcBef>
              <a:spcAft>
                <a:spcPts val="900"/>
              </a:spcAft>
              <a:buClr>
                <a:schemeClr val="lt1"/>
              </a:buClr>
              <a:buSzPts val="900"/>
              <a:buNone/>
              <a:defRPr>
                <a:solidFill>
                  <a:schemeClr val="lt1"/>
                </a:solidFill>
              </a:defRPr>
            </a:lvl9pPr>
          </a:lstStyle>
          <a:p/>
        </p:txBody>
      </p:sp>
      <p:pic>
        <p:nvPicPr>
          <p:cNvPr descr="pasted-movie.png" id="58" name="Google Shape;58;p14"/>
          <p:cNvPicPr preferRelativeResize="0"/>
          <p:nvPr/>
        </p:nvPicPr>
        <p:blipFill rotWithShape="1">
          <a:blip r:embed="rId3">
            <a:alphaModFix/>
          </a:blip>
          <a:srcRect b="0" l="0" r="0" t="0"/>
          <a:stretch/>
        </p:blipFill>
        <p:spPr>
          <a:xfrm>
            <a:off x="6005512" y="1728564"/>
            <a:ext cx="2408555" cy="1686350"/>
          </a:xfrm>
          <a:prstGeom prst="rect">
            <a:avLst/>
          </a:prstGeom>
          <a:noFill/>
          <a:ln>
            <a:noFill/>
          </a:ln>
        </p:spPr>
      </p:pic>
      <p:pic>
        <p:nvPicPr>
          <p:cNvPr descr="Yellow_single_sparkle.png" id="59" name="Google Shape;59;p14"/>
          <p:cNvPicPr preferRelativeResize="0"/>
          <p:nvPr/>
        </p:nvPicPr>
        <p:blipFill rotWithShape="1">
          <a:blip r:embed="rId4">
            <a:alphaModFix/>
          </a:blip>
          <a:srcRect b="0" l="0" r="0" t="0"/>
          <a:stretch/>
        </p:blipFill>
        <p:spPr>
          <a:xfrm>
            <a:off x="6030102" y="3706882"/>
            <a:ext cx="380176" cy="385040"/>
          </a:xfrm>
          <a:prstGeom prst="rect">
            <a:avLst/>
          </a:prstGeom>
          <a:noFill/>
          <a:ln>
            <a:noFill/>
          </a:ln>
        </p:spPr>
      </p:pic>
      <p:pic>
        <p:nvPicPr>
          <p:cNvPr descr="Yellow_single_sparkle.png" id="60" name="Google Shape;60;p14"/>
          <p:cNvPicPr preferRelativeResize="0"/>
          <p:nvPr/>
        </p:nvPicPr>
        <p:blipFill rotWithShape="1">
          <a:blip r:embed="rId4">
            <a:alphaModFix/>
          </a:blip>
          <a:srcRect b="0" l="0" r="0" t="0"/>
          <a:stretch/>
        </p:blipFill>
        <p:spPr>
          <a:xfrm>
            <a:off x="5676219" y="3656997"/>
            <a:ext cx="180987" cy="183303"/>
          </a:xfrm>
          <a:prstGeom prst="rect">
            <a:avLst/>
          </a:prstGeom>
          <a:noFill/>
          <a:ln>
            <a:noFill/>
          </a:ln>
        </p:spPr>
      </p:pic>
      <p:pic>
        <p:nvPicPr>
          <p:cNvPr descr="Yellow_single_sparkle.png" id="61" name="Google Shape;61;p14"/>
          <p:cNvPicPr preferRelativeResize="0"/>
          <p:nvPr/>
        </p:nvPicPr>
        <p:blipFill rotWithShape="1">
          <a:blip r:embed="rId4">
            <a:alphaModFix/>
          </a:blip>
          <a:srcRect b="0" l="0" r="0" t="0"/>
          <a:stretch/>
        </p:blipFill>
        <p:spPr>
          <a:xfrm>
            <a:off x="6355128" y="3427044"/>
            <a:ext cx="81860" cy="82908"/>
          </a:xfrm>
          <a:prstGeom prst="rect">
            <a:avLst/>
          </a:prstGeom>
          <a:noFill/>
          <a:ln>
            <a:noFill/>
          </a:ln>
        </p:spPr>
      </p:pic>
      <p:pic>
        <p:nvPicPr>
          <p:cNvPr descr="Yellow_single_sparkle.png" id="62" name="Google Shape;62;p14"/>
          <p:cNvPicPr preferRelativeResize="0"/>
          <p:nvPr/>
        </p:nvPicPr>
        <p:blipFill rotWithShape="1">
          <a:blip r:embed="rId4">
            <a:alphaModFix/>
          </a:blip>
          <a:srcRect b="0" l="0" r="0" t="0"/>
          <a:stretch/>
        </p:blipFill>
        <p:spPr>
          <a:xfrm>
            <a:off x="7854719" y="1527122"/>
            <a:ext cx="81860" cy="82908"/>
          </a:xfrm>
          <a:prstGeom prst="rect">
            <a:avLst/>
          </a:prstGeom>
          <a:noFill/>
          <a:ln>
            <a:noFill/>
          </a:ln>
        </p:spPr>
      </p:pic>
      <p:pic>
        <p:nvPicPr>
          <p:cNvPr descr="Yellow_single_sparkle.png" id="63" name="Google Shape;63;p14"/>
          <p:cNvPicPr preferRelativeResize="0"/>
          <p:nvPr/>
        </p:nvPicPr>
        <p:blipFill rotWithShape="1">
          <a:blip r:embed="rId4">
            <a:alphaModFix/>
          </a:blip>
          <a:srcRect b="0" l="0" r="0" t="0"/>
          <a:stretch/>
        </p:blipFill>
        <p:spPr>
          <a:xfrm>
            <a:off x="8194283" y="1303019"/>
            <a:ext cx="279027" cy="282595"/>
          </a:xfrm>
          <a:prstGeom prst="rect">
            <a:avLst/>
          </a:prstGeom>
          <a:noFill/>
          <a:ln>
            <a:noFill/>
          </a:ln>
        </p:spPr>
      </p:pic>
      <p:pic>
        <p:nvPicPr>
          <p:cNvPr descr="Yellow_single_sparkle.png" id="64" name="Google Shape;64;p14"/>
          <p:cNvPicPr preferRelativeResize="0"/>
          <p:nvPr/>
        </p:nvPicPr>
        <p:blipFill rotWithShape="1">
          <a:blip r:embed="rId4">
            <a:alphaModFix/>
          </a:blip>
          <a:srcRect b="0" l="0" r="0" t="0"/>
          <a:stretch/>
        </p:blipFill>
        <p:spPr>
          <a:xfrm>
            <a:off x="8104482" y="1706720"/>
            <a:ext cx="155735" cy="157727"/>
          </a:xfrm>
          <a:prstGeom prst="rect">
            <a:avLst/>
          </a:prstGeom>
          <a:noFill/>
          <a:ln>
            <a:noFill/>
          </a:ln>
        </p:spPr>
      </p:pic>
      <p:pic>
        <p:nvPicPr>
          <p:cNvPr descr="HDD_ATH_SALESFORCE_ICON_AGENTFORCE_V3_R2 3.png" id="65" name="Google Shape;65;p14"/>
          <p:cNvPicPr preferRelativeResize="0"/>
          <p:nvPr/>
        </p:nvPicPr>
        <p:blipFill rotWithShape="1">
          <a:blip r:embed="rId5">
            <a:alphaModFix/>
          </a:blip>
          <a:srcRect b="0" l="0" r="0" t="0"/>
          <a:stretch/>
        </p:blipFill>
        <p:spPr>
          <a:xfrm flipH="1" rot="-2797287">
            <a:off x="5620863" y="3048581"/>
            <a:ext cx="570222" cy="565776"/>
          </a:xfrm>
          <a:prstGeom prst="rect">
            <a:avLst/>
          </a:prstGeom>
          <a:noFill/>
          <a:ln>
            <a:noFill/>
          </a:ln>
        </p:spPr>
      </p:pic>
      <p:pic>
        <p:nvPicPr>
          <p:cNvPr id="66" name="Google Shape;66;p14" title="AWT26-Logo-Vert-RGB.png"/>
          <p:cNvPicPr preferRelativeResize="0"/>
          <p:nvPr/>
        </p:nvPicPr>
        <p:blipFill>
          <a:blip r:embed="rId6">
            <a:alphaModFix/>
          </a:blip>
          <a:stretch>
            <a:fillRect/>
          </a:stretch>
        </p:blipFill>
        <p:spPr>
          <a:xfrm>
            <a:off x="359287" y="428624"/>
            <a:ext cx="1976563" cy="102868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itle Blue 2">
  <p:cSld name="TITLE_1_1_1">
    <p:bg>
      <p:bgPr>
        <a:solidFill>
          <a:srgbClr val="CFE9FE"/>
        </a:solidFill>
      </p:bgPr>
    </p:bg>
    <p:spTree>
      <p:nvGrpSpPr>
        <p:cNvPr id="67" name="Shape 67"/>
        <p:cNvGrpSpPr/>
        <p:nvPr/>
      </p:nvGrpSpPr>
      <p:grpSpPr>
        <a:xfrm>
          <a:off x="0" y="0"/>
          <a:ext cx="0" cy="0"/>
          <a:chOff x="0" y="0"/>
          <a:chExt cx="0" cy="0"/>
        </a:xfrm>
      </p:grpSpPr>
      <p:pic>
        <p:nvPicPr>
          <p:cNvPr id="68" name="Google Shape;68;p15"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pic>
        <p:nvPicPr>
          <p:cNvPr descr="HDD_ATH_SALESFORCE_ICON_AGENTFORCE_V3_R2 3.png" id="69" name="Google Shape;69;p15"/>
          <p:cNvPicPr preferRelativeResize="0"/>
          <p:nvPr/>
        </p:nvPicPr>
        <p:blipFill rotWithShape="1">
          <a:blip r:embed="rId3">
            <a:alphaModFix/>
          </a:blip>
          <a:srcRect b="0" l="0" r="0" t="0"/>
          <a:stretch/>
        </p:blipFill>
        <p:spPr>
          <a:xfrm flipH="1" rot="-1860002">
            <a:off x="6049316" y="1554510"/>
            <a:ext cx="657649" cy="652522"/>
          </a:xfrm>
          <a:prstGeom prst="rect">
            <a:avLst/>
          </a:prstGeom>
          <a:noFill/>
          <a:ln>
            <a:noFill/>
          </a:ln>
        </p:spPr>
      </p:pic>
      <p:pic>
        <p:nvPicPr>
          <p:cNvPr descr="Yellow_single_sparkle.png" id="70" name="Google Shape;70;p15"/>
          <p:cNvPicPr preferRelativeResize="0"/>
          <p:nvPr/>
        </p:nvPicPr>
        <p:blipFill rotWithShape="1">
          <a:blip r:embed="rId4">
            <a:alphaModFix/>
          </a:blip>
          <a:srcRect b="0" l="0" r="0" t="0"/>
          <a:stretch/>
        </p:blipFill>
        <p:spPr>
          <a:xfrm>
            <a:off x="6126531" y="2880971"/>
            <a:ext cx="341480" cy="345849"/>
          </a:xfrm>
          <a:prstGeom prst="rect">
            <a:avLst/>
          </a:prstGeom>
          <a:noFill/>
          <a:ln>
            <a:noFill/>
          </a:ln>
        </p:spPr>
      </p:pic>
      <p:pic>
        <p:nvPicPr>
          <p:cNvPr descr="Yellow_single_sparkle.png" id="71" name="Google Shape;71;p15"/>
          <p:cNvPicPr preferRelativeResize="0"/>
          <p:nvPr/>
        </p:nvPicPr>
        <p:blipFill rotWithShape="1">
          <a:blip r:embed="rId4">
            <a:alphaModFix/>
          </a:blip>
          <a:srcRect b="0" l="0" r="0" t="0"/>
          <a:stretch/>
        </p:blipFill>
        <p:spPr>
          <a:xfrm>
            <a:off x="5841893" y="2705152"/>
            <a:ext cx="180987" cy="183303"/>
          </a:xfrm>
          <a:prstGeom prst="rect">
            <a:avLst/>
          </a:prstGeom>
          <a:noFill/>
          <a:ln>
            <a:noFill/>
          </a:ln>
        </p:spPr>
      </p:pic>
      <p:pic>
        <p:nvPicPr>
          <p:cNvPr descr="Yellow_single_sparkle.png" id="72" name="Google Shape;72;p15"/>
          <p:cNvPicPr preferRelativeResize="0"/>
          <p:nvPr/>
        </p:nvPicPr>
        <p:blipFill rotWithShape="1">
          <a:blip r:embed="rId4">
            <a:alphaModFix/>
          </a:blip>
          <a:srcRect b="0" l="0" r="0" t="0"/>
          <a:stretch/>
        </p:blipFill>
        <p:spPr>
          <a:xfrm>
            <a:off x="6256341" y="2443969"/>
            <a:ext cx="81860" cy="82908"/>
          </a:xfrm>
          <a:prstGeom prst="rect">
            <a:avLst/>
          </a:prstGeom>
          <a:noFill/>
          <a:ln>
            <a:noFill/>
          </a:ln>
        </p:spPr>
      </p:pic>
      <p:pic>
        <p:nvPicPr>
          <p:cNvPr descr="Yellow_single_sparkle.png" id="73" name="Google Shape;73;p15"/>
          <p:cNvPicPr preferRelativeResize="0"/>
          <p:nvPr/>
        </p:nvPicPr>
        <p:blipFill rotWithShape="1">
          <a:blip r:embed="rId4">
            <a:alphaModFix/>
          </a:blip>
          <a:srcRect b="0" l="0" r="0" t="0"/>
          <a:stretch/>
        </p:blipFill>
        <p:spPr>
          <a:xfrm>
            <a:off x="8324655" y="1036255"/>
            <a:ext cx="260250" cy="263580"/>
          </a:xfrm>
          <a:prstGeom prst="rect">
            <a:avLst/>
          </a:prstGeom>
          <a:noFill/>
          <a:ln>
            <a:noFill/>
          </a:ln>
        </p:spPr>
      </p:pic>
      <p:pic>
        <p:nvPicPr>
          <p:cNvPr descr="Yellow_single_sparkle.png" id="74" name="Google Shape;74;p15"/>
          <p:cNvPicPr preferRelativeResize="0"/>
          <p:nvPr/>
        </p:nvPicPr>
        <p:blipFill rotWithShape="1">
          <a:blip r:embed="rId4">
            <a:alphaModFix/>
          </a:blip>
          <a:srcRect b="0" l="0" r="0" t="0"/>
          <a:stretch/>
        </p:blipFill>
        <p:spPr>
          <a:xfrm>
            <a:off x="8009188" y="1661074"/>
            <a:ext cx="139026" cy="140804"/>
          </a:xfrm>
          <a:prstGeom prst="rect">
            <a:avLst/>
          </a:prstGeom>
          <a:noFill/>
          <a:ln>
            <a:noFill/>
          </a:ln>
        </p:spPr>
      </p:pic>
      <p:pic>
        <p:nvPicPr>
          <p:cNvPr descr="Yellow_single_sparkle.png" id="75" name="Google Shape;75;p15"/>
          <p:cNvPicPr preferRelativeResize="0"/>
          <p:nvPr/>
        </p:nvPicPr>
        <p:blipFill rotWithShape="1">
          <a:blip r:embed="rId4">
            <a:alphaModFix/>
          </a:blip>
          <a:srcRect b="0" l="0" r="0" t="0"/>
          <a:stretch/>
        </p:blipFill>
        <p:spPr>
          <a:xfrm>
            <a:off x="8655557" y="1785251"/>
            <a:ext cx="81860" cy="82908"/>
          </a:xfrm>
          <a:prstGeom prst="rect">
            <a:avLst/>
          </a:prstGeom>
          <a:noFill/>
          <a:ln>
            <a:noFill/>
          </a:ln>
        </p:spPr>
      </p:pic>
      <p:pic>
        <p:nvPicPr>
          <p:cNvPr id="76" name="Google Shape;76;p15" title="shadow-1.png"/>
          <p:cNvPicPr preferRelativeResize="0"/>
          <p:nvPr/>
        </p:nvPicPr>
        <p:blipFill>
          <a:blip r:embed="rId5">
            <a:alphaModFix/>
          </a:blip>
          <a:stretch>
            <a:fillRect/>
          </a:stretch>
        </p:blipFill>
        <p:spPr>
          <a:xfrm>
            <a:off x="6636688" y="4180313"/>
            <a:ext cx="2452388" cy="356842"/>
          </a:xfrm>
          <a:prstGeom prst="rect">
            <a:avLst/>
          </a:prstGeom>
          <a:noFill/>
          <a:ln>
            <a:noFill/>
          </a:ln>
        </p:spPr>
      </p:pic>
      <p:pic>
        <p:nvPicPr>
          <p:cNvPr id="77" name="Google Shape;77;p15" title="Astro_trailblazer.png"/>
          <p:cNvPicPr preferRelativeResize="0"/>
          <p:nvPr/>
        </p:nvPicPr>
        <p:blipFill>
          <a:blip r:embed="rId6">
            <a:alphaModFix/>
          </a:blip>
          <a:stretch>
            <a:fillRect/>
          </a:stretch>
        </p:blipFill>
        <p:spPr>
          <a:xfrm>
            <a:off x="6821424" y="1837944"/>
            <a:ext cx="1582000" cy="2573037"/>
          </a:xfrm>
          <a:prstGeom prst="rect">
            <a:avLst/>
          </a:prstGeom>
          <a:noFill/>
          <a:ln>
            <a:noFill/>
          </a:ln>
        </p:spPr>
      </p:pic>
      <p:pic>
        <p:nvPicPr>
          <p:cNvPr descr="Group" id="78" name="Google Shape;78;p15"/>
          <p:cNvPicPr preferRelativeResize="0"/>
          <p:nvPr/>
        </p:nvPicPr>
        <p:blipFill rotWithShape="1">
          <a:blip r:embed="rId7">
            <a:alphaModFix/>
          </a:blip>
          <a:srcRect b="0" l="0" r="0" t="0"/>
          <a:stretch/>
        </p:blipFill>
        <p:spPr>
          <a:xfrm>
            <a:off x="6870370" y="3130823"/>
            <a:ext cx="1315147" cy="920800"/>
          </a:xfrm>
          <a:prstGeom prst="rect">
            <a:avLst/>
          </a:prstGeom>
          <a:noFill/>
          <a:ln>
            <a:noFill/>
          </a:ln>
        </p:spPr>
      </p:pic>
      <p:pic>
        <p:nvPicPr>
          <p:cNvPr id="79" name="Google Shape;79;p15" title="Astro_trailblazer_hand.png"/>
          <p:cNvPicPr preferRelativeResize="0"/>
          <p:nvPr/>
        </p:nvPicPr>
        <p:blipFill rotWithShape="1">
          <a:blip r:embed="rId8">
            <a:alphaModFix/>
          </a:blip>
          <a:srcRect b="32105" l="0" r="0" t="32108"/>
          <a:stretch/>
        </p:blipFill>
        <p:spPr>
          <a:xfrm>
            <a:off x="6821425" y="2664062"/>
            <a:ext cx="1582001" cy="920801"/>
          </a:xfrm>
          <a:prstGeom prst="rect">
            <a:avLst/>
          </a:prstGeom>
          <a:noFill/>
          <a:ln>
            <a:noFill/>
          </a:ln>
        </p:spPr>
      </p:pic>
      <p:sp>
        <p:nvSpPr>
          <p:cNvPr id="80" name="Google Shape;80;p15"/>
          <p:cNvSpPr txBox="1"/>
          <p:nvPr>
            <p:ph type="title"/>
          </p:nvPr>
        </p:nvSpPr>
        <p:spPr>
          <a:xfrm>
            <a:off x="428625" y="1457313"/>
            <a:ext cx="5191200" cy="18705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4100"/>
              <a:buNone/>
              <a:defRPr sz="4100">
                <a:solidFill>
                  <a:schemeClr val="lt1"/>
                </a:solidFill>
              </a:defRPr>
            </a:lvl1pPr>
            <a:lvl2pPr lvl="1">
              <a:spcBef>
                <a:spcPts val="0"/>
              </a:spcBef>
              <a:spcAft>
                <a:spcPts val="0"/>
              </a:spcAft>
              <a:buClr>
                <a:schemeClr val="lt1"/>
              </a:buClr>
              <a:buSzPts val="4100"/>
              <a:buNone/>
              <a:defRPr sz="4100">
                <a:solidFill>
                  <a:schemeClr val="lt1"/>
                </a:solidFill>
              </a:defRPr>
            </a:lvl2pPr>
            <a:lvl3pPr lvl="2">
              <a:spcBef>
                <a:spcPts val="0"/>
              </a:spcBef>
              <a:spcAft>
                <a:spcPts val="0"/>
              </a:spcAft>
              <a:buClr>
                <a:schemeClr val="lt1"/>
              </a:buClr>
              <a:buSzPts val="4100"/>
              <a:buNone/>
              <a:defRPr sz="4100">
                <a:solidFill>
                  <a:schemeClr val="lt1"/>
                </a:solidFill>
              </a:defRPr>
            </a:lvl3pPr>
            <a:lvl4pPr lvl="3">
              <a:spcBef>
                <a:spcPts val="0"/>
              </a:spcBef>
              <a:spcAft>
                <a:spcPts val="0"/>
              </a:spcAft>
              <a:buClr>
                <a:schemeClr val="lt1"/>
              </a:buClr>
              <a:buSzPts val="4100"/>
              <a:buNone/>
              <a:defRPr sz="4100">
                <a:solidFill>
                  <a:schemeClr val="lt1"/>
                </a:solidFill>
              </a:defRPr>
            </a:lvl4pPr>
            <a:lvl5pPr lvl="4">
              <a:spcBef>
                <a:spcPts val="0"/>
              </a:spcBef>
              <a:spcAft>
                <a:spcPts val="0"/>
              </a:spcAft>
              <a:buClr>
                <a:schemeClr val="lt1"/>
              </a:buClr>
              <a:buSzPts val="4100"/>
              <a:buNone/>
              <a:defRPr sz="4100">
                <a:solidFill>
                  <a:schemeClr val="lt1"/>
                </a:solidFill>
              </a:defRPr>
            </a:lvl5pPr>
            <a:lvl6pPr lvl="5">
              <a:spcBef>
                <a:spcPts val="0"/>
              </a:spcBef>
              <a:spcAft>
                <a:spcPts val="0"/>
              </a:spcAft>
              <a:buClr>
                <a:schemeClr val="lt1"/>
              </a:buClr>
              <a:buSzPts val="4100"/>
              <a:buNone/>
              <a:defRPr sz="4100">
                <a:solidFill>
                  <a:schemeClr val="lt1"/>
                </a:solidFill>
              </a:defRPr>
            </a:lvl6pPr>
            <a:lvl7pPr lvl="6">
              <a:spcBef>
                <a:spcPts val="0"/>
              </a:spcBef>
              <a:spcAft>
                <a:spcPts val="0"/>
              </a:spcAft>
              <a:buClr>
                <a:schemeClr val="lt1"/>
              </a:buClr>
              <a:buSzPts val="4100"/>
              <a:buNone/>
              <a:defRPr sz="4100">
                <a:solidFill>
                  <a:schemeClr val="lt1"/>
                </a:solidFill>
              </a:defRPr>
            </a:lvl7pPr>
            <a:lvl8pPr lvl="7">
              <a:spcBef>
                <a:spcPts val="0"/>
              </a:spcBef>
              <a:spcAft>
                <a:spcPts val="0"/>
              </a:spcAft>
              <a:buClr>
                <a:schemeClr val="lt1"/>
              </a:buClr>
              <a:buSzPts val="4100"/>
              <a:buNone/>
              <a:defRPr sz="4100">
                <a:solidFill>
                  <a:schemeClr val="lt1"/>
                </a:solidFill>
              </a:defRPr>
            </a:lvl8pPr>
            <a:lvl9pPr lvl="8">
              <a:spcBef>
                <a:spcPts val="0"/>
              </a:spcBef>
              <a:spcAft>
                <a:spcPts val="0"/>
              </a:spcAft>
              <a:buClr>
                <a:schemeClr val="lt1"/>
              </a:buClr>
              <a:buSzPts val="4100"/>
              <a:buNone/>
              <a:defRPr sz="4100">
                <a:solidFill>
                  <a:schemeClr val="lt1"/>
                </a:solidFill>
              </a:defRPr>
            </a:lvl9pPr>
          </a:lstStyle>
          <a:p/>
        </p:txBody>
      </p:sp>
      <p:sp>
        <p:nvSpPr>
          <p:cNvPr id="81" name="Google Shape;81;p15"/>
          <p:cNvSpPr txBox="1"/>
          <p:nvPr>
            <p:ph idx="1" type="subTitle"/>
          </p:nvPr>
        </p:nvSpPr>
        <p:spPr>
          <a:xfrm>
            <a:off x="428625" y="3448354"/>
            <a:ext cx="4850400" cy="619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300"/>
              <a:buNone/>
              <a:defRPr>
                <a:solidFill>
                  <a:schemeClr val="lt1"/>
                </a:solidFill>
              </a:defRPr>
            </a:lvl2pPr>
            <a:lvl3pPr lvl="2">
              <a:spcBef>
                <a:spcPts val="900"/>
              </a:spcBef>
              <a:spcAft>
                <a:spcPts val="0"/>
              </a:spcAft>
              <a:buClr>
                <a:schemeClr val="lt1"/>
              </a:buClr>
              <a:buSzPts val="1200"/>
              <a:buNone/>
              <a:defRPr>
                <a:solidFill>
                  <a:schemeClr val="lt1"/>
                </a:solidFill>
              </a:defRPr>
            </a:lvl3pPr>
            <a:lvl4pPr lvl="3">
              <a:spcBef>
                <a:spcPts val="900"/>
              </a:spcBef>
              <a:spcAft>
                <a:spcPts val="0"/>
              </a:spcAft>
              <a:buClr>
                <a:schemeClr val="lt1"/>
              </a:buClr>
              <a:buSzPts val="1100"/>
              <a:buNone/>
              <a:defRPr>
                <a:solidFill>
                  <a:schemeClr val="lt1"/>
                </a:solidFill>
              </a:defRPr>
            </a:lvl4pPr>
            <a:lvl5pPr lvl="4">
              <a:spcBef>
                <a:spcPts val="900"/>
              </a:spcBef>
              <a:spcAft>
                <a:spcPts val="0"/>
              </a:spcAft>
              <a:buClr>
                <a:schemeClr val="lt1"/>
              </a:buClr>
              <a:buSzPts val="1000"/>
              <a:buNone/>
              <a:defRPr>
                <a:solidFill>
                  <a:schemeClr val="lt1"/>
                </a:solidFill>
              </a:defRPr>
            </a:lvl5pPr>
            <a:lvl6pPr lvl="5">
              <a:spcBef>
                <a:spcPts val="900"/>
              </a:spcBef>
              <a:spcAft>
                <a:spcPts val="0"/>
              </a:spcAft>
              <a:buClr>
                <a:schemeClr val="lt1"/>
              </a:buClr>
              <a:buSzPts val="900"/>
              <a:buNone/>
              <a:defRPr>
                <a:solidFill>
                  <a:schemeClr val="lt1"/>
                </a:solidFill>
              </a:defRPr>
            </a:lvl6pPr>
            <a:lvl7pPr lvl="6">
              <a:spcBef>
                <a:spcPts val="900"/>
              </a:spcBef>
              <a:spcAft>
                <a:spcPts val="0"/>
              </a:spcAft>
              <a:buClr>
                <a:schemeClr val="lt1"/>
              </a:buClr>
              <a:buSzPts val="900"/>
              <a:buNone/>
              <a:defRPr>
                <a:solidFill>
                  <a:schemeClr val="lt1"/>
                </a:solidFill>
              </a:defRPr>
            </a:lvl7pPr>
            <a:lvl8pPr lvl="7">
              <a:spcBef>
                <a:spcPts val="900"/>
              </a:spcBef>
              <a:spcAft>
                <a:spcPts val="0"/>
              </a:spcAft>
              <a:buClr>
                <a:schemeClr val="lt1"/>
              </a:buClr>
              <a:buSzPts val="900"/>
              <a:buNone/>
              <a:defRPr>
                <a:solidFill>
                  <a:schemeClr val="lt1"/>
                </a:solidFill>
              </a:defRPr>
            </a:lvl8pPr>
            <a:lvl9pPr lvl="8">
              <a:spcBef>
                <a:spcPts val="900"/>
              </a:spcBef>
              <a:spcAft>
                <a:spcPts val="900"/>
              </a:spcAft>
              <a:buClr>
                <a:schemeClr val="lt1"/>
              </a:buClr>
              <a:buSzPts val="900"/>
              <a:buNone/>
              <a:defRPr>
                <a:solidFill>
                  <a:schemeClr val="lt1"/>
                </a:solidFill>
              </a:defRPr>
            </a:lvl9pPr>
          </a:lstStyle>
          <a:p/>
        </p:txBody>
      </p:sp>
      <p:sp>
        <p:nvSpPr>
          <p:cNvPr id="82" name="Google Shape;82;p15"/>
          <p:cNvSpPr txBox="1"/>
          <p:nvPr>
            <p:ph idx="2" type="subTitle"/>
          </p:nvPr>
        </p:nvSpPr>
        <p:spPr>
          <a:xfrm>
            <a:off x="428625" y="4238453"/>
            <a:ext cx="4850400" cy="5808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1300"/>
              <a:buNone/>
              <a:defRPr sz="1300">
                <a:solidFill>
                  <a:schemeClr val="lt1"/>
                </a:solidFill>
              </a:defRPr>
            </a:lvl1pPr>
            <a:lvl2pPr lvl="1">
              <a:spcBef>
                <a:spcPts val="0"/>
              </a:spcBef>
              <a:spcAft>
                <a:spcPts val="0"/>
              </a:spcAft>
              <a:buClr>
                <a:schemeClr val="lt1"/>
              </a:buClr>
              <a:buSzPts val="1300"/>
              <a:buNone/>
              <a:defRPr>
                <a:solidFill>
                  <a:schemeClr val="lt1"/>
                </a:solidFill>
              </a:defRPr>
            </a:lvl2pPr>
            <a:lvl3pPr lvl="2">
              <a:spcBef>
                <a:spcPts val="900"/>
              </a:spcBef>
              <a:spcAft>
                <a:spcPts val="0"/>
              </a:spcAft>
              <a:buClr>
                <a:schemeClr val="lt1"/>
              </a:buClr>
              <a:buSzPts val="1200"/>
              <a:buNone/>
              <a:defRPr>
                <a:solidFill>
                  <a:schemeClr val="lt1"/>
                </a:solidFill>
              </a:defRPr>
            </a:lvl3pPr>
            <a:lvl4pPr lvl="3">
              <a:spcBef>
                <a:spcPts val="900"/>
              </a:spcBef>
              <a:spcAft>
                <a:spcPts val="0"/>
              </a:spcAft>
              <a:buClr>
                <a:schemeClr val="lt1"/>
              </a:buClr>
              <a:buSzPts val="1100"/>
              <a:buNone/>
              <a:defRPr>
                <a:solidFill>
                  <a:schemeClr val="lt1"/>
                </a:solidFill>
              </a:defRPr>
            </a:lvl4pPr>
            <a:lvl5pPr lvl="4">
              <a:spcBef>
                <a:spcPts val="900"/>
              </a:spcBef>
              <a:spcAft>
                <a:spcPts val="0"/>
              </a:spcAft>
              <a:buClr>
                <a:schemeClr val="lt1"/>
              </a:buClr>
              <a:buSzPts val="1000"/>
              <a:buNone/>
              <a:defRPr>
                <a:solidFill>
                  <a:schemeClr val="lt1"/>
                </a:solidFill>
              </a:defRPr>
            </a:lvl5pPr>
            <a:lvl6pPr lvl="5">
              <a:spcBef>
                <a:spcPts val="900"/>
              </a:spcBef>
              <a:spcAft>
                <a:spcPts val="0"/>
              </a:spcAft>
              <a:buClr>
                <a:schemeClr val="lt1"/>
              </a:buClr>
              <a:buSzPts val="900"/>
              <a:buNone/>
              <a:defRPr>
                <a:solidFill>
                  <a:schemeClr val="lt1"/>
                </a:solidFill>
              </a:defRPr>
            </a:lvl6pPr>
            <a:lvl7pPr lvl="6">
              <a:spcBef>
                <a:spcPts val="900"/>
              </a:spcBef>
              <a:spcAft>
                <a:spcPts val="0"/>
              </a:spcAft>
              <a:buClr>
                <a:schemeClr val="lt1"/>
              </a:buClr>
              <a:buSzPts val="900"/>
              <a:buNone/>
              <a:defRPr>
                <a:solidFill>
                  <a:schemeClr val="lt1"/>
                </a:solidFill>
              </a:defRPr>
            </a:lvl7pPr>
            <a:lvl8pPr lvl="7">
              <a:spcBef>
                <a:spcPts val="900"/>
              </a:spcBef>
              <a:spcAft>
                <a:spcPts val="0"/>
              </a:spcAft>
              <a:buClr>
                <a:schemeClr val="lt1"/>
              </a:buClr>
              <a:buSzPts val="900"/>
              <a:buNone/>
              <a:defRPr>
                <a:solidFill>
                  <a:schemeClr val="lt1"/>
                </a:solidFill>
              </a:defRPr>
            </a:lvl8pPr>
            <a:lvl9pPr lvl="8">
              <a:spcBef>
                <a:spcPts val="900"/>
              </a:spcBef>
              <a:spcAft>
                <a:spcPts val="900"/>
              </a:spcAft>
              <a:buClr>
                <a:schemeClr val="lt1"/>
              </a:buClr>
              <a:buSzPts val="900"/>
              <a:buNone/>
              <a:defRPr>
                <a:solidFill>
                  <a:schemeClr val="lt1"/>
                </a:solidFill>
              </a:defRPr>
            </a:lvl9pPr>
          </a:lstStyle>
          <a:p/>
        </p:txBody>
      </p:sp>
      <p:pic>
        <p:nvPicPr>
          <p:cNvPr id="83" name="Google Shape;83;p15" title="AWT26-Logo-Vert-RGB.png"/>
          <p:cNvPicPr preferRelativeResize="0"/>
          <p:nvPr/>
        </p:nvPicPr>
        <p:blipFill>
          <a:blip r:embed="rId9">
            <a:alphaModFix/>
          </a:blip>
          <a:stretch>
            <a:fillRect/>
          </a:stretch>
        </p:blipFill>
        <p:spPr>
          <a:xfrm>
            <a:off x="359287" y="428624"/>
            <a:ext cx="1976563" cy="102868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Title Blue 3">
  <p:cSld name="TITLE_1_1_1_1">
    <p:bg>
      <p:bgPr>
        <a:solidFill>
          <a:schemeClr val="lt1"/>
        </a:solidFill>
      </p:bgPr>
    </p:bg>
    <p:spTree>
      <p:nvGrpSpPr>
        <p:cNvPr id="84" name="Shape 84"/>
        <p:cNvGrpSpPr/>
        <p:nvPr/>
      </p:nvGrpSpPr>
      <p:grpSpPr>
        <a:xfrm>
          <a:off x="0" y="0"/>
          <a:ext cx="0" cy="0"/>
          <a:chOff x="0" y="0"/>
          <a:chExt cx="0" cy="0"/>
        </a:xfrm>
      </p:grpSpPr>
      <p:pic>
        <p:nvPicPr>
          <p:cNvPr id="85" name="Google Shape;85;p16" title="Blue Gradient.png"/>
          <p:cNvPicPr preferRelativeResize="0"/>
          <p:nvPr/>
        </p:nvPicPr>
        <p:blipFill>
          <a:blip r:embed="rId2">
            <a:alphaModFix/>
          </a:blip>
          <a:stretch>
            <a:fillRect/>
          </a:stretch>
        </p:blipFill>
        <p:spPr>
          <a:xfrm>
            <a:off x="0" y="-2"/>
            <a:ext cx="9144000" cy="5143500"/>
          </a:xfrm>
          <a:prstGeom prst="rect">
            <a:avLst/>
          </a:prstGeom>
          <a:noFill/>
          <a:ln>
            <a:noFill/>
          </a:ln>
        </p:spPr>
      </p:pic>
      <p:pic>
        <p:nvPicPr>
          <p:cNvPr id="86" name="Google Shape;86;p16" title="shadow-1.png"/>
          <p:cNvPicPr preferRelativeResize="0"/>
          <p:nvPr/>
        </p:nvPicPr>
        <p:blipFill>
          <a:blip r:embed="rId3">
            <a:alphaModFix/>
          </a:blip>
          <a:stretch>
            <a:fillRect/>
          </a:stretch>
        </p:blipFill>
        <p:spPr>
          <a:xfrm>
            <a:off x="6052471" y="4165978"/>
            <a:ext cx="2739758" cy="309084"/>
          </a:xfrm>
          <a:prstGeom prst="rect">
            <a:avLst/>
          </a:prstGeom>
          <a:noFill/>
          <a:ln>
            <a:noFill/>
          </a:ln>
        </p:spPr>
      </p:pic>
      <p:pic>
        <p:nvPicPr>
          <p:cNvPr id="87" name="Google Shape;87;p16" title="Agent_astro.png"/>
          <p:cNvPicPr preferRelativeResize="0"/>
          <p:nvPr/>
        </p:nvPicPr>
        <p:blipFill>
          <a:blip r:embed="rId4">
            <a:alphaModFix/>
          </a:blip>
          <a:stretch>
            <a:fillRect/>
          </a:stretch>
        </p:blipFill>
        <p:spPr>
          <a:xfrm>
            <a:off x="5904476" y="1402024"/>
            <a:ext cx="2097777" cy="2940806"/>
          </a:xfrm>
          <a:prstGeom prst="rect">
            <a:avLst/>
          </a:prstGeom>
          <a:noFill/>
          <a:ln>
            <a:noFill/>
          </a:ln>
        </p:spPr>
      </p:pic>
      <p:pic>
        <p:nvPicPr>
          <p:cNvPr descr="Yellow_single_sparkle.png" id="88" name="Google Shape;88;p16"/>
          <p:cNvPicPr preferRelativeResize="0"/>
          <p:nvPr/>
        </p:nvPicPr>
        <p:blipFill rotWithShape="1">
          <a:blip r:embed="rId5">
            <a:alphaModFix/>
          </a:blip>
          <a:srcRect b="0" l="0" r="0" t="0"/>
          <a:stretch/>
        </p:blipFill>
        <p:spPr>
          <a:xfrm>
            <a:off x="8401594" y="1530787"/>
            <a:ext cx="260250" cy="263580"/>
          </a:xfrm>
          <a:prstGeom prst="rect">
            <a:avLst/>
          </a:prstGeom>
          <a:noFill/>
          <a:ln>
            <a:noFill/>
          </a:ln>
        </p:spPr>
      </p:pic>
      <p:pic>
        <p:nvPicPr>
          <p:cNvPr descr="Yellow_single_sparkle.png" id="89" name="Google Shape;89;p16"/>
          <p:cNvPicPr preferRelativeResize="0"/>
          <p:nvPr/>
        </p:nvPicPr>
        <p:blipFill rotWithShape="1">
          <a:blip r:embed="rId5">
            <a:alphaModFix/>
          </a:blip>
          <a:srcRect b="0" l="0" r="0" t="0"/>
          <a:stretch/>
        </p:blipFill>
        <p:spPr>
          <a:xfrm>
            <a:off x="8276343" y="1259721"/>
            <a:ext cx="82712" cy="83770"/>
          </a:xfrm>
          <a:prstGeom prst="rect">
            <a:avLst/>
          </a:prstGeom>
          <a:noFill/>
          <a:ln>
            <a:noFill/>
          </a:ln>
        </p:spPr>
      </p:pic>
      <p:pic>
        <p:nvPicPr>
          <p:cNvPr descr="Yellow_single_sparkle.png" id="90" name="Google Shape;90;p16"/>
          <p:cNvPicPr preferRelativeResize="0"/>
          <p:nvPr/>
        </p:nvPicPr>
        <p:blipFill rotWithShape="1">
          <a:blip r:embed="rId5">
            <a:alphaModFix/>
          </a:blip>
          <a:srcRect b="0" l="0" r="0" t="0"/>
          <a:stretch/>
        </p:blipFill>
        <p:spPr>
          <a:xfrm>
            <a:off x="8060353" y="1775101"/>
            <a:ext cx="167439" cy="169581"/>
          </a:xfrm>
          <a:prstGeom prst="rect">
            <a:avLst/>
          </a:prstGeom>
          <a:noFill/>
          <a:ln>
            <a:noFill/>
          </a:ln>
        </p:spPr>
      </p:pic>
      <p:pic>
        <p:nvPicPr>
          <p:cNvPr descr="Yellow_single_sparkle.png" id="91" name="Google Shape;91;p16"/>
          <p:cNvPicPr preferRelativeResize="0"/>
          <p:nvPr/>
        </p:nvPicPr>
        <p:blipFill rotWithShape="1">
          <a:blip r:embed="rId5">
            <a:alphaModFix/>
          </a:blip>
          <a:srcRect b="0" l="0" r="0" t="0"/>
          <a:stretch/>
        </p:blipFill>
        <p:spPr>
          <a:xfrm>
            <a:off x="5851155" y="3848239"/>
            <a:ext cx="170083" cy="172259"/>
          </a:xfrm>
          <a:prstGeom prst="rect">
            <a:avLst/>
          </a:prstGeom>
          <a:noFill/>
          <a:ln>
            <a:noFill/>
          </a:ln>
        </p:spPr>
      </p:pic>
      <p:pic>
        <p:nvPicPr>
          <p:cNvPr descr="Yellow_single_sparkle.png" id="92" name="Google Shape;92;p16"/>
          <p:cNvPicPr preferRelativeResize="0"/>
          <p:nvPr/>
        </p:nvPicPr>
        <p:blipFill rotWithShape="1">
          <a:blip r:embed="rId5">
            <a:alphaModFix/>
          </a:blip>
          <a:srcRect b="0" l="0" r="0" t="0"/>
          <a:stretch/>
        </p:blipFill>
        <p:spPr>
          <a:xfrm>
            <a:off x="5619825" y="3711412"/>
            <a:ext cx="101830" cy="103133"/>
          </a:xfrm>
          <a:prstGeom prst="rect">
            <a:avLst/>
          </a:prstGeom>
          <a:noFill/>
          <a:ln>
            <a:noFill/>
          </a:ln>
        </p:spPr>
      </p:pic>
      <p:sp>
        <p:nvSpPr>
          <p:cNvPr id="93" name="Google Shape;93;p16"/>
          <p:cNvSpPr txBox="1"/>
          <p:nvPr>
            <p:ph type="title"/>
          </p:nvPr>
        </p:nvSpPr>
        <p:spPr>
          <a:xfrm>
            <a:off x="428625" y="1457313"/>
            <a:ext cx="5191200" cy="18705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4100"/>
              <a:buNone/>
              <a:defRPr sz="4100">
                <a:solidFill>
                  <a:schemeClr val="lt1"/>
                </a:solidFill>
              </a:defRPr>
            </a:lvl1pPr>
            <a:lvl2pPr lvl="1">
              <a:spcBef>
                <a:spcPts val="0"/>
              </a:spcBef>
              <a:spcAft>
                <a:spcPts val="0"/>
              </a:spcAft>
              <a:buClr>
                <a:schemeClr val="lt1"/>
              </a:buClr>
              <a:buSzPts val="4100"/>
              <a:buNone/>
              <a:defRPr sz="4100">
                <a:solidFill>
                  <a:schemeClr val="lt1"/>
                </a:solidFill>
              </a:defRPr>
            </a:lvl2pPr>
            <a:lvl3pPr lvl="2">
              <a:spcBef>
                <a:spcPts val="0"/>
              </a:spcBef>
              <a:spcAft>
                <a:spcPts val="0"/>
              </a:spcAft>
              <a:buClr>
                <a:schemeClr val="lt1"/>
              </a:buClr>
              <a:buSzPts val="4100"/>
              <a:buNone/>
              <a:defRPr sz="4100">
                <a:solidFill>
                  <a:schemeClr val="lt1"/>
                </a:solidFill>
              </a:defRPr>
            </a:lvl3pPr>
            <a:lvl4pPr lvl="3">
              <a:spcBef>
                <a:spcPts val="0"/>
              </a:spcBef>
              <a:spcAft>
                <a:spcPts val="0"/>
              </a:spcAft>
              <a:buClr>
                <a:schemeClr val="lt1"/>
              </a:buClr>
              <a:buSzPts val="4100"/>
              <a:buNone/>
              <a:defRPr sz="4100">
                <a:solidFill>
                  <a:schemeClr val="lt1"/>
                </a:solidFill>
              </a:defRPr>
            </a:lvl4pPr>
            <a:lvl5pPr lvl="4">
              <a:spcBef>
                <a:spcPts val="0"/>
              </a:spcBef>
              <a:spcAft>
                <a:spcPts val="0"/>
              </a:spcAft>
              <a:buClr>
                <a:schemeClr val="lt1"/>
              </a:buClr>
              <a:buSzPts val="4100"/>
              <a:buNone/>
              <a:defRPr sz="4100">
                <a:solidFill>
                  <a:schemeClr val="lt1"/>
                </a:solidFill>
              </a:defRPr>
            </a:lvl5pPr>
            <a:lvl6pPr lvl="5">
              <a:spcBef>
                <a:spcPts val="0"/>
              </a:spcBef>
              <a:spcAft>
                <a:spcPts val="0"/>
              </a:spcAft>
              <a:buClr>
                <a:schemeClr val="lt1"/>
              </a:buClr>
              <a:buSzPts val="4100"/>
              <a:buNone/>
              <a:defRPr sz="4100">
                <a:solidFill>
                  <a:schemeClr val="lt1"/>
                </a:solidFill>
              </a:defRPr>
            </a:lvl6pPr>
            <a:lvl7pPr lvl="6">
              <a:spcBef>
                <a:spcPts val="0"/>
              </a:spcBef>
              <a:spcAft>
                <a:spcPts val="0"/>
              </a:spcAft>
              <a:buClr>
                <a:schemeClr val="lt1"/>
              </a:buClr>
              <a:buSzPts val="4100"/>
              <a:buNone/>
              <a:defRPr sz="4100">
                <a:solidFill>
                  <a:schemeClr val="lt1"/>
                </a:solidFill>
              </a:defRPr>
            </a:lvl7pPr>
            <a:lvl8pPr lvl="7">
              <a:spcBef>
                <a:spcPts val="0"/>
              </a:spcBef>
              <a:spcAft>
                <a:spcPts val="0"/>
              </a:spcAft>
              <a:buClr>
                <a:schemeClr val="lt1"/>
              </a:buClr>
              <a:buSzPts val="4100"/>
              <a:buNone/>
              <a:defRPr sz="4100">
                <a:solidFill>
                  <a:schemeClr val="lt1"/>
                </a:solidFill>
              </a:defRPr>
            </a:lvl8pPr>
            <a:lvl9pPr lvl="8">
              <a:spcBef>
                <a:spcPts val="0"/>
              </a:spcBef>
              <a:spcAft>
                <a:spcPts val="0"/>
              </a:spcAft>
              <a:buClr>
                <a:schemeClr val="lt1"/>
              </a:buClr>
              <a:buSzPts val="4100"/>
              <a:buNone/>
              <a:defRPr sz="4100">
                <a:solidFill>
                  <a:schemeClr val="lt1"/>
                </a:solidFill>
              </a:defRPr>
            </a:lvl9pPr>
          </a:lstStyle>
          <a:p/>
        </p:txBody>
      </p:sp>
      <p:sp>
        <p:nvSpPr>
          <p:cNvPr id="94" name="Google Shape;94;p16"/>
          <p:cNvSpPr txBox="1"/>
          <p:nvPr>
            <p:ph idx="1" type="subTitle"/>
          </p:nvPr>
        </p:nvSpPr>
        <p:spPr>
          <a:xfrm>
            <a:off x="428625" y="3448354"/>
            <a:ext cx="4850400" cy="619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300"/>
              <a:buNone/>
              <a:defRPr>
                <a:solidFill>
                  <a:schemeClr val="lt1"/>
                </a:solidFill>
              </a:defRPr>
            </a:lvl2pPr>
            <a:lvl3pPr lvl="2">
              <a:spcBef>
                <a:spcPts val="900"/>
              </a:spcBef>
              <a:spcAft>
                <a:spcPts val="0"/>
              </a:spcAft>
              <a:buClr>
                <a:schemeClr val="lt1"/>
              </a:buClr>
              <a:buSzPts val="1200"/>
              <a:buNone/>
              <a:defRPr>
                <a:solidFill>
                  <a:schemeClr val="lt1"/>
                </a:solidFill>
              </a:defRPr>
            </a:lvl3pPr>
            <a:lvl4pPr lvl="3">
              <a:spcBef>
                <a:spcPts val="900"/>
              </a:spcBef>
              <a:spcAft>
                <a:spcPts val="0"/>
              </a:spcAft>
              <a:buClr>
                <a:schemeClr val="lt1"/>
              </a:buClr>
              <a:buSzPts val="1100"/>
              <a:buNone/>
              <a:defRPr>
                <a:solidFill>
                  <a:schemeClr val="lt1"/>
                </a:solidFill>
              </a:defRPr>
            </a:lvl4pPr>
            <a:lvl5pPr lvl="4">
              <a:spcBef>
                <a:spcPts val="900"/>
              </a:spcBef>
              <a:spcAft>
                <a:spcPts val="0"/>
              </a:spcAft>
              <a:buClr>
                <a:schemeClr val="lt1"/>
              </a:buClr>
              <a:buSzPts val="1000"/>
              <a:buNone/>
              <a:defRPr>
                <a:solidFill>
                  <a:schemeClr val="lt1"/>
                </a:solidFill>
              </a:defRPr>
            </a:lvl5pPr>
            <a:lvl6pPr lvl="5">
              <a:spcBef>
                <a:spcPts val="900"/>
              </a:spcBef>
              <a:spcAft>
                <a:spcPts val="0"/>
              </a:spcAft>
              <a:buClr>
                <a:schemeClr val="lt1"/>
              </a:buClr>
              <a:buSzPts val="900"/>
              <a:buNone/>
              <a:defRPr>
                <a:solidFill>
                  <a:schemeClr val="lt1"/>
                </a:solidFill>
              </a:defRPr>
            </a:lvl6pPr>
            <a:lvl7pPr lvl="6">
              <a:spcBef>
                <a:spcPts val="900"/>
              </a:spcBef>
              <a:spcAft>
                <a:spcPts val="0"/>
              </a:spcAft>
              <a:buClr>
                <a:schemeClr val="lt1"/>
              </a:buClr>
              <a:buSzPts val="900"/>
              <a:buNone/>
              <a:defRPr>
                <a:solidFill>
                  <a:schemeClr val="lt1"/>
                </a:solidFill>
              </a:defRPr>
            </a:lvl7pPr>
            <a:lvl8pPr lvl="7">
              <a:spcBef>
                <a:spcPts val="900"/>
              </a:spcBef>
              <a:spcAft>
                <a:spcPts val="0"/>
              </a:spcAft>
              <a:buClr>
                <a:schemeClr val="lt1"/>
              </a:buClr>
              <a:buSzPts val="900"/>
              <a:buNone/>
              <a:defRPr>
                <a:solidFill>
                  <a:schemeClr val="lt1"/>
                </a:solidFill>
              </a:defRPr>
            </a:lvl8pPr>
            <a:lvl9pPr lvl="8">
              <a:spcBef>
                <a:spcPts val="900"/>
              </a:spcBef>
              <a:spcAft>
                <a:spcPts val="900"/>
              </a:spcAft>
              <a:buClr>
                <a:schemeClr val="lt1"/>
              </a:buClr>
              <a:buSzPts val="900"/>
              <a:buNone/>
              <a:defRPr>
                <a:solidFill>
                  <a:schemeClr val="lt1"/>
                </a:solidFill>
              </a:defRPr>
            </a:lvl9pPr>
          </a:lstStyle>
          <a:p/>
        </p:txBody>
      </p:sp>
      <p:sp>
        <p:nvSpPr>
          <p:cNvPr id="95" name="Google Shape;95;p16"/>
          <p:cNvSpPr txBox="1"/>
          <p:nvPr>
            <p:ph idx="2" type="subTitle"/>
          </p:nvPr>
        </p:nvSpPr>
        <p:spPr>
          <a:xfrm>
            <a:off x="428625" y="4238453"/>
            <a:ext cx="4850400" cy="5808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1300"/>
              <a:buNone/>
              <a:defRPr sz="1300">
                <a:solidFill>
                  <a:schemeClr val="lt1"/>
                </a:solidFill>
              </a:defRPr>
            </a:lvl1pPr>
            <a:lvl2pPr lvl="1">
              <a:spcBef>
                <a:spcPts val="0"/>
              </a:spcBef>
              <a:spcAft>
                <a:spcPts val="0"/>
              </a:spcAft>
              <a:buClr>
                <a:schemeClr val="lt1"/>
              </a:buClr>
              <a:buSzPts val="1300"/>
              <a:buNone/>
              <a:defRPr>
                <a:solidFill>
                  <a:schemeClr val="lt1"/>
                </a:solidFill>
              </a:defRPr>
            </a:lvl2pPr>
            <a:lvl3pPr lvl="2">
              <a:spcBef>
                <a:spcPts val="900"/>
              </a:spcBef>
              <a:spcAft>
                <a:spcPts val="0"/>
              </a:spcAft>
              <a:buClr>
                <a:schemeClr val="lt1"/>
              </a:buClr>
              <a:buSzPts val="1200"/>
              <a:buNone/>
              <a:defRPr>
                <a:solidFill>
                  <a:schemeClr val="lt1"/>
                </a:solidFill>
              </a:defRPr>
            </a:lvl3pPr>
            <a:lvl4pPr lvl="3">
              <a:spcBef>
                <a:spcPts val="900"/>
              </a:spcBef>
              <a:spcAft>
                <a:spcPts val="0"/>
              </a:spcAft>
              <a:buClr>
                <a:schemeClr val="lt1"/>
              </a:buClr>
              <a:buSzPts val="1100"/>
              <a:buNone/>
              <a:defRPr>
                <a:solidFill>
                  <a:schemeClr val="lt1"/>
                </a:solidFill>
              </a:defRPr>
            </a:lvl4pPr>
            <a:lvl5pPr lvl="4">
              <a:spcBef>
                <a:spcPts val="900"/>
              </a:spcBef>
              <a:spcAft>
                <a:spcPts val="0"/>
              </a:spcAft>
              <a:buClr>
                <a:schemeClr val="lt1"/>
              </a:buClr>
              <a:buSzPts val="1000"/>
              <a:buNone/>
              <a:defRPr>
                <a:solidFill>
                  <a:schemeClr val="lt1"/>
                </a:solidFill>
              </a:defRPr>
            </a:lvl5pPr>
            <a:lvl6pPr lvl="5">
              <a:spcBef>
                <a:spcPts val="900"/>
              </a:spcBef>
              <a:spcAft>
                <a:spcPts val="0"/>
              </a:spcAft>
              <a:buClr>
                <a:schemeClr val="lt1"/>
              </a:buClr>
              <a:buSzPts val="900"/>
              <a:buNone/>
              <a:defRPr>
                <a:solidFill>
                  <a:schemeClr val="lt1"/>
                </a:solidFill>
              </a:defRPr>
            </a:lvl6pPr>
            <a:lvl7pPr lvl="6">
              <a:spcBef>
                <a:spcPts val="900"/>
              </a:spcBef>
              <a:spcAft>
                <a:spcPts val="0"/>
              </a:spcAft>
              <a:buClr>
                <a:schemeClr val="lt1"/>
              </a:buClr>
              <a:buSzPts val="900"/>
              <a:buNone/>
              <a:defRPr>
                <a:solidFill>
                  <a:schemeClr val="lt1"/>
                </a:solidFill>
              </a:defRPr>
            </a:lvl7pPr>
            <a:lvl8pPr lvl="7">
              <a:spcBef>
                <a:spcPts val="900"/>
              </a:spcBef>
              <a:spcAft>
                <a:spcPts val="0"/>
              </a:spcAft>
              <a:buClr>
                <a:schemeClr val="lt1"/>
              </a:buClr>
              <a:buSzPts val="900"/>
              <a:buNone/>
              <a:defRPr>
                <a:solidFill>
                  <a:schemeClr val="lt1"/>
                </a:solidFill>
              </a:defRPr>
            </a:lvl8pPr>
            <a:lvl9pPr lvl="8">
              <a:spcBef>
                <a:spcPts val="900"/>
              </a:spcBef>
              <a:spcAft>
                <a:spcPts val="900"/>
              </a:spcAft>
              <a:buClr>
                <a:schemeClr val="lt1"/>
              </a:buClr>
              <a:buSzPts val="900"/>
              <a:buNone/>
              <a:defRPr>
                <a:solidFill>
                  <a:schemeClr val="lt1"/>
                </a:solidFill>
              </a:defRPr>
            </a:lvl9pPr>
          </a:lstStyle>
          <a:p/>
        </p:txBody>
      </p:sp>
      <p:pic>
        <p:nvPicPr>
          <p:cNvPr id="96" name="Google Shape;96;p16" title="AWT26-Logo-Vert-RGB.png"/>
          <p:cNvPicPr preferRelativeResize="0"/>
          <p:nvPr/>
        </p:nvPicPr>
        <p:blipFill>
          <a:blip r:embed="rId6">
            <a:alphaModFix/>
          </a:blip>
          <a:stretch>
            <a:fillRect/>
          </a:stretch>
        </p:blipFill>
        <p:spPr>
          <a:xfrm>
            <a:off x="359287" y="428624"/>
            <a:ext cx="1976563" cy="1028688"/>
          </a:xfrm>
          <a:prstGeom prst="rect">
            <a:avLst/>
          </a:prstGeom>
          <a:noFill/>
          <a:ln>
            <a:noFill/>
          </a:ln>
        </p:spPr>
      </p:pic>
      <p:pic>
        <p:nvPicPr>
          <p:cNvPr id="97" name="Google Shape;97;p16" title="world.png"/>
          <p:cNvPicPr preferRelativeResize="0"/>
          <p:nvPr/>
        </p:nvPicPr>
        <p:blipFill>
          <a:blip r:embed="rId7">
            <a:alphaModFix/>
          </a:blip>
          <a:stretch>
            <a:fillRect/>
          </a:stretch>
        </p:blipFill>
        <p:spPr>
          <a:xfrm>
            <a:off x="5670394" y="2333738"/>
            <a:ext cx="667325" cy="667325"/>
          </a:xfrm>
          <a:prstGeom prst="rect">
            <a:avLst/>
          </a:prstGeom>
          <a:noFill/>
          <a:ln>
            <a:noFill/>
          </a:ln>
        </p:spPr>
      </p:pic>
      <p:pic>
        <p:nvPicPr>
          <p:cNvPr id="98" name="Google Shape;98;p16"/>
          <p:cNvPicPr preferRelativeResize="0"/>
          <p:nvPr/>
        </p:nvPicPr>
        <p:blipFill rotWithShape="1">
          <a:blip r:embed="rId8">
            <a:alphaModFix/>
          </a:blip>
          <a:srcRect b="16460" l="0" r="0" t="16191"/>
          <a:stretch/>
        </p:blipFill>
        <p:spPr>
          <a:xfrm>
            <a:off x="2432975" y="738281"/>
            <a:ext cx="607826" cy="4093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asic - Blue">
  <p:cSld name="TITLE_1_1_1_1_1_1">
    <p:bg>
      <p:bgPr>
        <a:solidFill>
          <a:srgbClr val="CFE9FE"/>
        </a:solidFill>
      </p:bgPr>
    </p:bg>
    <p:spTree>
      <p:nvGrpSpPr>
        <p:cNvPr id="99" name="Shape 99"/>
        <p:cNvGrpSpPr/>
        <p:nvPr/>
      </p:nvGrpSpPr>
      <p:grpSpPr>
        <a:xfrm>
          <a:off x="0" y="0"/>
          <a:ext cx="0" cy="0"/>
          <a:chOff x="0" y="0"/>
          <a:chExt cx="0" cy="0"/>
        </a:xfrm>
      </p:grpSpPr>
      <p:sp>
        <p:nvSpPr>
          <p:cNvPr id="100" name="Google Shape;100;p17"/>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1" name="Google Shape;101;p17"/>
          <p:cNvSpPr txBox="1"/>
          <p:nvPr>
            <p:ph idx="1" type="subTitle"/>
          </p:nvPr>
        </p:nvSpPr>
        <p:spPr>
          <a:xfrm>
            <a:off x="428625" y="852488"/>
            <a:ext cx="7572600" cy="3810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02" name="Google Shape;102;p17"/>
          <p:cNvSpPr txBox="1"/>
          <p:nvPr>
            <p:ph idx="2" type="body"/>
          </p:nvPr>
        </p:nvSpPr>
        <p:spPr>
          <a:xfrm>
            <a:off x="428625" y="1407319"/>
            <a:ext cx="8286900" cy="31647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03" name="Google Shape;103;p17"/>
          <p:cNvSpPr txBox="1"/>
          <p:nvPr>
            <p:ph idx="3"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104" name="Google Shape;104;p17"/>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asic - White">
  <p:cSld name="TITLE_1_1_1_1_1_1_3">
    <p:bg>
      <p:bgPr>
        <a:solidFill>
          <a:schemeClr val="lt1"/>
        </a:solidFill>
      </p:bgPr>
    </p:bg>
    <p:spTree>
      <p:nvGrpSpPr>
        <p:cNvPr id="105" name="Shape 105"/>
        <p:cNvGrpSpPr/>
        <p:nvPr/>
      </p:nvGrpSpPr>
      <p:grpSpPr>
        <a:xfrm>
          <a:off x="0" y="0"/>
          <a:ext cx="0" cy="0"/>
          <a:chOff x="0" y="0"/>
          <a:chExt cx="0" cy="0"/>
        </a:xfrm>
      </p:grpSpPr>
      <p:sp>
        <p:nvSpPr>
          <p:cNvPr id="106" name="Google Shape;106;p18"/>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7" name="Google Shape;107;p18"/>
          <p:cNvSpPr txBox="1"/>
          <p:nvPr>
            <p:ph idx="1" type="subTitle"/>
          </p:nvPr>
        </p:nvSpPr>
        <p:spPr>
          <a:xfrm>
            <a:off x="428625" y="852488"/>
            <a:ext cx="7572600" cy="3810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08" name="Google Shape;108;p18"/>
          <p:cNvSpPr txBox="1"/>
          <p:nvPr>
            <p:ph idx="2" type="body"/>
          </p:nvPr>
        </p:nvSpPr>
        <p:spPr>
          <a:xfrm>
            <a:off x="428625" y="1407319"/>
            <a:ext cx="8286900" cy="31647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09" name="Google Shape;109;p18"/>
          <p:cNvSpPr txBox="1"/>
          <p:nvPr>
            <p:ph idx="3"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110" name="Google Shape;110;p18"/>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asic - Two line - Blue">
  <p:cSld name="TITLE_1_1_1_1_1_1_1">
    <p:bg>
      <p:bgPr>
        <a:solidFill>
          <a:srgbClr val="CFE9FE"/>
        </a:solidFill>
      </p:bgPr>
    </p:bg>
    <p:spTree>
      <p:nvGrpSpPr>
        <p:cNvPr id="111" name="Shape 111"/>
        <p:cNvGrpSpPr/>
        <p:nvPr/>
      </p:nvGrpSpPr>
      <p:grpSpPr>
        <a:xfrm>
          <a:off x="0" y="0"/>
          <a:ext cx="0" cy="0"/>
          <a:chOff x="0" y="0"/>
          <a:chExt cx="0" cy="0"/>
        </a:xfrm>
      </p:grpSpPr>
      <p:sp>
        <p:nvSpPr>
          <p:cNvPr id="112" name="Google Shape;112;p19"/>
          <p:cNvSpPr txBox="1"/>
          <p:nvPr>
            <p:ph idx="1" type="subTitle"/>
          </p:nvPr>
        </p:nvSpPr>
        <p:spPr>
          <a:xfrm>
            <a:off x="434340" y="1234440"/>
            <a:ext cx="75714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13" name="Google Shape;113;p19"/>
          <p:cNvSpPr txBox="1"/>
          <p:nvPr>
            <p:ph type="title"/>
          </p:nvPr>
        </p:nvSpPr>
        <p:spPr>
          <a:xfrm>
            <a:off x="428625" y="419100"/>
            <a:ext cx="7572600" cy="747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4" name="Google Shape;114;p19"/>
          <p:cNvSpPr txBox="1"/>
          <p:nvPr>
            <p:ph idx="2"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115" name="Google Shape;115;p19"/>
          <p:cNvSpPr txBox="1"/>
          <p:nvPr>
            <p:ph idx="3" type="body"/>
          </p:nvPr>
        </p:nvSpPr>
        <p:spPr>
          <a:xfrm>
            <a:off x="428625" y="1695450"/>
            <a:ext cx="8286900" cy="28719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pic>
        <p:nvPicPr>
          <p:cNvPr id="116" name="Google Shape;116;p19"/>
          <p:cNvPicPr preferRelativeResize="0"/>
          <p:nvPr/>
        </p:nvPicPr>
        <p:blipFill>
          <a:blip r:embed="rId2">
            <a:alphaModFix/>
          </a:blip>
          <a:stretch>
            <a:fillRect/>
          </a:stretch>
        </p:blipFill>
        <p:spPr>
          <a:xfrm>
            <a:off x="8286750" y="466564"/>
            <a:ext cx="476799" cy="3337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asic - Two line 1 - White">
  <p:cSld name="TITLE_1_1_1_1_1_1_1_2">
    <p:bg>
      <p:bgPr>
        <a:solidFill>
          <a:schemeClr val="lt1"/>
        </a:solidFill>
      </p:bgPr>
    </p:bg>
    <p:spTree>
      <p:nvGrpSpPr>
        <p:cNvPr id="117" name="Shape 117"/>
        <p:cNvGrpSpPr/>
        <p:nvPr/>
      </p:nvGrpSpPr>
      <p:grpSpPr>
        <a:xfrm>
          <a:off x="0" y="0"/>
          <a:ext cx="0" cy="0"/>
          <a:chOff x="0" y="0"/>
          <a:chExt cx="0" cy="0"/>
        </a:xfrm>
      </p:grpSpPr>
      <p:sp>
        <p:nvSpPr>
          <p:cNvPr id="118" name="Google Shape;118;p20"/>
          <p:cNvSpPr txBox="1"/>
          <p:nvPr>
            <p:ph idx="1" type="subTitle"/>
          </p:nvPr>
        </p:nvSpPr>
        <p:spPr>
          <a:xfrm>
            <a:off x="434340" y="1234440"/>
            <a:ext cx="75714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19" name="Google Shape;119;p20"/>
          <p:cNvSpPr txBox="1"/>
          <p:nvPr>
            <p:ph type="title"/>
          </p:nvPr>
        </p:nvSpPr>
        <p:spPr>
          <a:xfrm>
            <a:off x="428625" y="419100"/>
            <a:ext cx="7572600" cy="747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0" name="Google Shape;120;p20"/>
          <p:cNvSpPr txBox="1"/>
          <p:nvPr>
            <p:ph idx="2"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121" name="Google Shape;121;p20"/>
          <p:cNvSpPr txBox="1"/>
          <p:nvPr>
            <p:ph idx="3" type="body"/>
          </p:nvPr>
        </p:nvSpPr>
        <p:spPr>
          <a:xfrm>
            <a:off x="428625" y="1695450"/>
            <a:ext cx="8286900" cy="28719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pic>
        <p:nvPicPr>
          <p:cNvPr id="122" name="Google Shape;122;p20"/>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asic - Two column - Blue">
  <p:cSld name="TITLE_1_1_1_1_1_1_1_1">
    <p:bg>
      <p:bgPr>
        <a:solidFill>
          <a:srgbClr val="CFE9FE"/>
        </a:solidFill>
      </p:bgPr>
    </p:bg>
    <p:spTree>
      <p:nvGrpSpPr>
        <p:cNvPr id="123" name="Shape 123"/>
        <p:cNvGrpSpPr/>
        <p:nvPr/>
      </p:nvGrpSpPr>
      <p:grpSpPr>
        <a:xfrm>
          <a:off x="0" y="0"/>
          <a:ext cx="0" cy="0"/>
          <a:chOff x="0" y="0"/>
          <a:chExt cx="0" cy="0"/>
        </a:xfrm>
      </p:grpSpPr>
      <p:sp>
        <p:nvSpPr>
          <p:cNvPr id="124" name="Google Shape;124;p21"/>
          <p:cNvSpPr txBox="1"/>
          <p:nvPr>
            <p:ph idx="1" type="body"/>
          </p:nvPr>
        </p:nvSpPr>
        <p:spPr>
          <a:xfrm>
            <a:off x="4714875" y="1407319"/>
            <a:ext cx="3995700" cy="31647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25" name="Google Shape;125;p21"/>
          <p:cNvSpPr txBox="1"/>
          <p:nvPr>
            <p:ph idx="2" type="body"/>
          </p:nvPr>
        </p:nvSpPr>
        <p:spPr>
          <a:xfrm>
            <a:off x="428625" y="1407319"/>
            <a:ext cx="3995700" cy="31647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26" name="Google Shape;126;p21"/>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7" name="Google Shape;127;p21"/>
          <p:cNvSpPr txBox="1"/>
          <p:nvPr>
            <p:ph idx="3"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28" name="Google Shape;128;p21"/>
          <p:cNvSpPr txBox="1"/>
          <p:nvPr>
            <p:ph idx="4"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129" name="Google Shape;129;p21"/>
          <p:cNvPicPr preferRelativeResize="0"/>
          <p:nvPr/>
        </p:nvPicPr>
        <p:blipFill>
          <a:blip r:embed="rId2">
            <a:alphaModFix/>
          </a:blip>
          <a:stretch>
            <a:fillRect/>
          </a:stretch>
        </p:blipFill>
        <p:spPr>
          <a:xfrm>
            <a:off x="8286750" y="466564"/>
            <a:ext cx="476799" cy="333763"/>
          </a:xfrm>
          <a:prstGeom prst="rect">
            <a:avLst/>
          </a:prstGeom>
          <a:noFill/>
          <a:ln>
            <a:noFill/>
          </a:ln>
        </p:spPr>
      </p:pic>
      <p:pic>
        <p:nvPicPr>
          <p:cNvPr id="130" name="Google Shape;130;p21"/>
          <p:cNvPicPr preferRelativeResize="0"/>
          <p:nvPr/>
        </p:nvPicPr>
        <p:blipFill rotWithShape="1">
          <a:blip r:embed="rId3">
            <a:alphaModFix/>
          </a:blip>
          <a:srcRect b="16460" l="0" r="0" t="16191"/>
          <a:stretch/>
        </p:blipFill>
        <p:spPr>
          <a:xfrm>
            <a:off x="7768638" y="498335"/>
            <a:ext cx="401225" cy="2702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asic - Two column - White">
  <p:cSld name="TITLE_1_1_1_1_1_1_1_1_2">
    <p:bg>
      <p:bgPr>
        <a:solidFill>
          <a:srgbClr val="FFFEFE"/>
        </a:solidFill>
      </p:bgPr>
    </p:bg>
    <p:spTree>
      <p:nvGrpSpPr>
        <p:cNvPr id="131" name="Shape 131"/>
        <p:cNvGrpSpPr/>
        <p:nvPr/>
      </p:nvGrpSpPr>
      <p:grpSpPr>
        <a:xfrm>
          <a:off x="0" y="0"/>
          <a:ext cx="0" cy="0"/>
          <a:chOff x="0" y="0"/>
          <a:chExt cx="0" cy="0"/>
        </a:xfrm>
      </p:grpSpPr>
      <p:sp>
        <p:nvSpPr>
          <p:cNvPr id="132" name="Google Shape;132;p22"/>
          <p:cNvSpPr txBox="1"/>
          <p:nvPr>
            <p:ph idx="1" type="body"/>
          </p:nvPr>
        </p:nvSpPr>
        <p:spPr>
          <a:xfrm>
            <a:off x="4714875" y="1407319"/>
            <a:ext cx="3995700" cy="31647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33" name="Google Shape;133;p22"/>
          <p:cNvSpPr txBox="1"/>
          <p:nvPr>
            <p:ph idx="2" type="body"/>
          </p:nvPr>
        </p:nvSpPr>
        <p:spPr>
          <a:xfrm>
            <a:off x="428625" y="1407319"/>
            <a:ext cx="3995700" cy="31647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34" name="Google Shape;134;p22"/>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5" name="Google Shape;135;p22"/>
          <p:cNvSpPr txBox="1"/>
          <p:nvPr>
            <p:ph idx="3"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36" name="Google Shape;136;p22"/>
          <p:cNvSpPr txBox="1"/>
          <p:nvPr>
            <p:ph idx="4"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137" name="Google Shape;137;p22"/>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Basic - Three column - Blue">
  <p:cSld name="TITLE_1_1_1_1_1_1_1_1_1">
    <p:bg>
      <p:bgPr>
        <a:solidFill>
          <a:srgbClr val="CFE9FE"/>
        </a:solidFill>
      </p:bgPr>
    </p:bg>
    <p:spTree>
      <p:nvGrpSpPr>
        <p:cNvPr id="138" name="Shape 138"/>
        <p:cNvGrpSpPr/>
        <p:nvPr/>
      </p:nvGrpSpPr>
      <p:grpSpPr>
        <a:xfrm>
          <a:off x="0" y="0"/>
          <a:ext cx="0" cy="0"/>
          <a:chOff x="0" y="0"/>
          <a:chExt cx="0" cy="0"/>
        </a:xfrm>
      </p:grpSpPr>
      <p:sp>
        <p:nvSpPr>
          <p:cNvPr id="139" name="Google Shape;139;p23"/>
          <p:cNvSpPr txBox="1"/>
          <p:nvPr>
            <p:ph idx="1" type="body"/>
          </p:nvPr>
        </p:nvSpPr>
        <p:spPr>
          <a:xfrm>
            <a:off x="428625" y="1407319"/>
            <a:ext cx="2571900" cy="31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40" name="Google Shape;140;p23"/>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1" name="Google Shape;141;p23"/>
          <p:cNvSpPr txBox="1"/>
          <p:nvPr>
            <p:ph idx="2"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42" name="Google Shape;142;p23"/>
          <p:cNvSpPr txBox="1"/>
          <p:nvPr>
            <p:ph idx="3"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143" name="Google Shape;143;p23"/>
          <p:cNvSpPr txBox="1"/>
          <p:nvPr>
            <p:ph idx="4" type="body"/>
          </p:nvPr>
        </p:nvSpPr>
        <p:spPr>
          <a:xfrm>
            <a:off x="3286125" y="1407319"/>
            <a:ext cx="2571900" cy="31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44" name="Google Shape;144;p23"/>
          <p:cNvSpPr txBox="1"/>
          <p:nvPr>
            <p:ph idx="5" type="body"/>
          </p:nvPr>
        </p:nvSpPr>
        <p:spPr>
          <a:xfrm>
            <a:off x="6143625" y="1407319"/>
            <a:ext cx="2571900" cy="31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Basic - Three column 1 - White">
  <p:cSld name="TITLE_1_1_1_1_1_1_1_1_1_1">
    <p:bg>
      <p:bgPr>
        <a:solidFill>
          <a:srgbClr val="FFFEFE"/>
        </a:solidFill>
      </p:bgPr>
    </p:bg>
    <p:spTree>
      <p:nvGrpSpPr>
        <p:cNvPr id="145" name="Shape 145"/>
        <p:cNvGrpSpPr/>
        <p:nvPr/>
      </p:nvGrpSpPr>
      <p:grpSpPr>
        <a:xfrm>
          <a:off x="0" y="0"/>
          <a:ext cx="0" cy="0"/>
          <a:chOff x="0" y="0"/>
          <a:chExt cx="0" cy="0"/>
        </a:xfrm>
      </p:grpSpPr>
      <p:sp>
        <p:nvSpPr>
          <p:cNvPr id="146" name="Google Shape;146;p24"/>
          <p:cNvSpPr txBox="1"/>
          <p:nvPr>
            <p:ph idx="1" type="body"/>
          </p:nvPr>
        </p:nvSpPr>
        <p:spPr>
          <a:xfrm>
            <a:off x="428625" y="1407319"/>
            <a:ext cx="2571900" cy="31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47" name="Google Shape;147;p24"/>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8" name="Google Shape;148;p24"/>
          <p:cNvSpPr txBox="1"/>
          <p:nvPr>
            <p:ph idx="2"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49" name="Google Shape;149;p24"/>
          <p:cNvSpPr txBox="1"/>
          <p:nvPr>
            <p:ph idx="3"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150" name="Google Shape;150;p24"/>
          <p:cNvSpPr txBox="1"/>
          <p:nvPr>
            <p:ph idx="4" type="body"/>
          </p:nvPr>
        </p:nvSpPr>
        <p:spPr>
          <a:xfrm>
            <a:off x="3286125" y="1407319"/>
            <a:ext cx="2571900" cy="31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51" name="Google Shape;151;p24"/>
          <p:cNvSpPr txBox="1"/>
          <p:nvPr>
            <p:ph idx="5" type="body"/>
          </p:nvPr>
        </p:nvSpPr>
        <p:spPr>
          <a:xfrm>
            <a:off x="6143625" y="1407319"/>
            <a:ext cx="2571900" cy="31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pic>
        <p:nvPicPr>
          <p:cNvPr id="152" name="Google Shape;152;p24"/>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Blank">
  <p:cSld name="CUSTOM">
    <p:bg>
      <p:bgPr>
        <a:solidFill>
          <a:srgbClr val="CFE9FE"/>
        </a:solidFill>
      </p:bgPr>
    </p:bg>
    <p:spTree>
      <p:nvGrpSpPr>
        <p:cNvPr id="153" name="Shape 153"/>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ogo">
  <p:cSld name="CUSTOM_1">
    <p:bg>
      <p:bgPr>
        <a:solidFill>
          <a:srgbClr val="CFE9FE"/>
        </a:solidFill>
      </p:bgPr>
    </p:bg>
    <p:spTree>
      <p:nvGrpSpPr>
        <p:cNvPr id="154" name="Shape 154"/>
        <p:cNvGrpSpPr/>
        <p:nvPr/>
      </p:nvGrpSpPr>
      <p:grpSpPr>
        <a:xfrm>
          <a:off x="0" y="0"/>
          <a:ext cx="0" cy="0"/>
          <a:chOff x="0" y="0"/>
          <a:chExt cx="0" cy="0"/>
        </a:xfrm>
      </p:grpSpPr>
      <p:pic>
        <p:nvPicPr>
          <p:cNvPr id="155" name="Google Shape;155;p26"/>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Right">
  <p:cSld name="TITLE_1_1_1_1_1_1_1_1_1_1_1_1">
    <p:bg>
      <p:bgPr>
        <a:solidFill>
          <a:srgbClr val="CFE9FE"/>
        </a:solidFill>
      </p:bgPr>
    </p:bg>
    <p:spTree>
      <p:nvGrpSpPr>
        <p:cNvPr id="156" name="Shape 156"/>
        <p:cNvGrpSpPr/>
        <p:nvPr/>
      </p:nvGrpSpPr>
      <p:grpSpPr>
        <a:xfrm>
          <a:off x="0" y="0"/>
          <a:ext cx="0" cy="0"/>
          <a:chOff x="0" y="0"/>
          <a:chExt cx="0" cy="0"/>
        </a:xfrm>
      </p:grpSpPr>
      <p:sp>
        <p:nvSpPr>
          <p:cNvPr id="157" name="Google Shape;157;p27"/>
          <p:cNvSpPr txBox="1"/>
          <p:nvPr>
            <p:ph type="title"/>
          </p:nvPr>
        </p:nvSpPr>
        <p:spPr>
          <a:xfrm>
            <a:off x="428625" y="419100"/>
            <a:ext cx="5429400" cy="7620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8" name="Google Shape;158;p27"/>
          <p:cNvSpPr txBox="1"/>
          <p:nvPr>
            <p:ph idx="1" type="subTitle"/>
          </p:nvPr>
        </p:nvSpPr>
        <p:spPr>
          <a:xfrm>
            <a:off x="428625" y="1234440"/>
            <a:ext cx="54294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59" name="Google Shape;159;p27"/>
          <p:cNvSpPr txBox="1"/>
          <p:nvPr>
            <p:ph idx="2" type="body"/>
          </p:nvPr>
        </p:nvSpPr>
        <p:spPr>
          <a:xfrm>
            <a:off x="428625" y="4810125"/>
            <a:ext cx="5818200" cy="1242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160" name="Google Shape;160;p27"/>
          <p:cNvSpPr txBox="1"/>
          <p:nvPr>
            <p:ph idx="3" type="body"/>
          </p:nvPr>
        </p:nvSpPr>
        <p:spPr>
          <a:xfrm>
            <a:off x="428625" y="1699736"/>
            <a:ext cx="5429400" cy="28719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pic>
        <p:nvPicPr>
          <p:cNvPr id="161" name="Google Shape;161;p27"/>
          <p:cNvPicPr preferRelativeResize="0"/>
          <p:nvPr/>
        </p:nvPicPr>
        <p:blipFill>
          <a:blip r:embed="rId2">
            <a:alphaModFix/>
          </a:blip>
          <a:stretch>
            <a:fillRect/>
          </a:stretch>
        </p:blipFill>
        <p:spPr>
          <a:xfrm>
            <a:off x="8229600" y="4494814"/>
            <a:ext cx="476799" cy="333763"/>
          </a:xfrm>
          <a:prstGeom prst="rect">
            <a:avLst/>
          </a:prstGeom>
          <a:noFill/>
          <a:ln>
            <a:noFill/>
          </a:ln>
        </p:spPr>
      </p:pic>
      <p:sp>
        <p:nvSpPr>
          <p:cNvPr id="162" name="Google Shape;162;p27"/>
          <p:cNvSpPr/>
          <p:nvPr>
            <p:ph idx="4" type="pic"/>
          </p:nvPr>
        </p:nvSpPr>
        <p:spPr>
          <a:xfrm>
            <a:off x="6143625" y="427672"/>
            <a:ext cx="2571300" cy="3864300"/>
          </a:xfrm>
          <a:prstGeom prst="roundRect">
            <a:avLst>
              <a:gd fmla="val 7640" name="adj"/>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Large Image Right">
  <p:cSld name="TITLE_1_1_1_1_1_1_1_1_1_1_1_1_1_1_1">
    <p:bg>
      <p:bgPr>
        <a:solidFill>
          <a:srgbClr val="CFE9FE"/>
        </a:solidFill>
      </p:bgPr>
    </p:bg>
    <p:spTree>
      <p:nvGrpSpPr>
        <p:cNvPr id="163" name="Shape 163"/>
        <p:cNvGrpSpPr/>
        <p:nvPr/>
      </p:nvGrpSpPr>
      <p:grpSpPr>
        <a:xfrm>
          <a:off x="0" y="0"/>
          <a:ext cx="0" cy="0"/>
          <a:chOff x="0" y="0"/>
          <a:chExt cx="0" cy="0"/>
        </a:xfrm>
      </p:grpSpPr>
      <p:sp>
        <p:nvSpPr>
          <p:cNvPr id="164" name="Google Shape;164;p28"/>
          <p:cNvSpPr/>
          <p:nvPr>
            <p:ph idx="2" type="pic"/>
          </p:nvPr>
        </p:nvSpPr>
        <p:spPr>
          <a:xfrm>
            <a:off x="4575810" y="0"/>
            <a:ext cx="4697400" cy="5148000"/>
          </a:xfrm>
          <a:prstGeom prst="roundRect">
            <a:avLst>
              <a:gd fmla="val 3341" name="adj"/>
            </a:avLst>
          </a:prstGeom>
          <a:noFill/>
          <a:ln>
            <a:noFill/>
          </a:ln>
        </p:spPr>
      </p:sp>
      <p:sp>
        <p:nvSpPr>
          <p:cNvPr id="165" name="Google Shape;165;p28"/>
          <p:cNvSpPr txBox="1"/>
          <p:nvPr>
            <p:ph type="title"/>
          </p:nvPr>
        </p:nvSpPr>
        <p:spPr>
          <a:xfrm>
            <a:off x="428625" y="419100"/>
            <a:ext cx="3857700" cy="7620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6" name="Google Shape;166;p28"/>
          <p:cNvSpPr txBox="1"/>
          <p:nvPr>
            <p:ph idx="1" type="subTitle"/>
          </p:nvPr>
        </p:nvSpPr>
        <p:spPr>
          <a:xfrm>
            <a:off x="428625" y="1234440"/>
            <a:ext cx="38577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67" name="Google Shape;167;p28"/>
          <p:cNvSpPr txBox="1"/>
          <p:nvPr>
            <p:ph idx="3" type="body"/>
          </p:nvPr>
        </p:nvSpPr>
        <p:spPr>
          <a:xfrm>
            <a:off x="428625" y="4810125"/>
            <a:ext cx="5818200" cy="1242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168" name="Google Shape;168;p28"/>
          <p:cNvSpPr txBox="1"/>
          <p:nvPr>
            <p:ph idx="4" type="body"/>
          </p:nvPr>
        </p:nvSpPr>
        <p:spPr>
          <a:xfrm>
            <a:off x="428625" y="1699736"/>
            <a:ext cx="3857700" cy="28689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pic>
        <p:nvPicPr>
          <p:cNvPr id="169" name="Google Shape;169;p28"/>
          <p:cNvPicPr preferRelativeResize="0"/>
          <p:nvPr/>
        </p:nvPicPr>
        <p:blipFill>
          <a:blip r:embed="rId2">
            <a:alphaModFix/>
          </a:blip>
          <a:stretch>
            <a:fillRect/>
          </a:stretch>
        </p:blipFill>
        <p:spPr>
          <a:xfrm>
            <a:off x="8229600" y="4494814"/>
            <a:ext cx="476799" cy="33376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Split Screen">
  <p:cSld name="TITLE_1_1_1_1_1_1_1_1_1_1_1_1_1_1_1_1_1_1">
    <p:bg>
      <p:bgPr>
        <a:solidFill>
          <a:srgbClr val="CFE9FE"/>
        </a:solidFill>
      </p:bgPr>
    </p:bg>
    <p:spTree>
      <p:nvGrpSpPr>
        <p:cNvPr id="170" name="Shape 170"/>
        <p:cNvGrpSpPr/>
        <p:nvPr/>
      </p:nvGrpSpPr>
      <p:grpSpPr>
        <a:xfrm>
          <a:off x="0" y="0"/>
          <a:ext cx="0" cy="0"/>
          <a:chOff x="0" y="0"/>
          <a:chExt cx="0" cy="0"/>
        </a:xfrm>
      </p:grpSpPr>
      <p:sp>
        <p:nvSpPr>
          <p:cNvPr id="171" name="Google Shape;171;p29"/>
          <p:cNvSpPr txBox="1"/>
          <p:nvPr>
            <p:ph idx="1" type="body"/>
          </p:nvPr>
        </p:nvSpPr>
        <p:spPr>
          <a:xfrm>
            <a:off x="428625" y="1699736"/>
            <a:ext cx="3810000" cy="2868900"/>
          </a:xfrm>
          <a:prstGeom prst="rect">
            <a:avLst/>
          </a:prstGeom>
        </p:spPr>
        <p:txBody>
          <a:bodyPr anchorCtr="0" anchor="t" bIns="0" lIns="0" spcFirstLastPara="1" rIns="0" wrap="square" tIns="0">
            <a:noAutofit/>
          </a:bodyPr>
          <a:lstStyle>
            <a:lvl1pPr indent="-323850" lvl="0" marL="457200">
              <a:spcBef>
                <a:spcPts val="0"/>
              </a:spcBef>
              <a:spcAft>
                <a:spcPts val="0"/>
              </a:spcAft>
              <a:buClr>
                <a:schemeClr val="dk1"/>
              </a:buClr>
              <a:buSzPts val="1500"/>
              <a:buChar char="●"/>
              <a:defRPr sz="1500">
                <a:solidFill>
                  <a:schemeClr val="dk1"/>
                </a:solidFill>
              </a:defRPr>
            </a:lvl1pPr>
            <a:lvl2pPr indent="-311150" lvl="1" marL="914400">
              <a:spcBef>
                <a:spcPts val="900"/>
              </a:spcBef>
              <a:spcAft>
                <a:spcPts val="0"/>
              </a:spcAft>
              <a:buClr>
                <a:schemeClr val="dk1"/>
              </a:buClr>
              <a:buSzPts val="1300"/>
              <a:buChar char="○"/>
              <a:defRPr sz="1300">
                <a:solidFill>
                  <a:schemeClr val="dk1"/>
                </a:solidFill>
              </a:defRPr>
            </a:lvl2pPr>
            <a:lvl3pPr indent="-304800" lvl="2" marL="1371600">
              <a:spcBef>
                <a:spcPts val="900"/>
              </a:spcBef>
              <a:spcAft>
                <a:spcPts val="0"/>
              </a:spcAft>
              <a:buClr>
                <a:schemeClr val="dk1"/>
              </a:buClr>
              <a:buSzPts val="1200"/>
              <a:buChar char="■"/>
              <a:defRPr sz="1200">
                <a:solidFill>
                  <a:schemeClr val="dk1"/>
                </a:solidFill>
              </a:defRPr>
            </a:lvl3pPr>
            <a:lvl4pPr indent="-298450" lvl="3" marL="1828800">
              <a:spcBef>
                <a:spcPts val="900"/>
              </a:spcBef>
              <a:spcAft>
                <a:spcPts val="0"/>
              </a:spcAft>
              <a:buClr>
                <a:schemeClr val="dk1"/>
              </a:buClr>
              <a:buSzPts val="1100"/>
              <a:buChar char="●"/>
              <a:defRPr sz="1100">
                <a:solidFill>
                  <a:schemeClr val="dk1"/>
                </a:solidFill>
              </a:defRPr>
            </a:lvl4pPr>
            <a:lvl5pPr indent="-292100" lvl="4" marL="2286000">
              <a:spcBef>
                <a:spcPts val="900"/>
              </a:spcBef>
              <a:spcAft>
                <a:spcPts val="0"/>
              </a:spcAft>
              <a:buClr>
                <a:schemeClr val="dk1"/>
              </a:buClr>
              <a:buSzPts val="1000"/>
              <a:buChar char="○"/>
              <a:defRPr sz="1000">
                <a:solidFill>
                  <a:schemeClr val="dk1"/>
                </a:solidFill>
              </a:defRPr>
            </a:lvl5pPr>
            <a:lvl6pPr indent="-285750" lvl="5" marL="2743200">
              <a:spcBef>
                <a:spcPts val="900"/>
              </a:spcBef>
              <a:spcAft>
                <a:spcPts val="0"/>
              </a:spcAft>
              <a:buClr>
                <a:schemeClr val="dk1"/>
              </a:buClr>
              <a:buSzPts val="900"/>
              <a:buChar char="■"/>
              <a:defRPr sz="900">
                <a:solidFill>
                  <a:schemeClr val="dk1"/>
                </a:solidFill>
              </a:defRPr>
            </a:lvl6pPr>
            <a:lvl7pPr indent="-285750" lvl="6" marL="3200400">
              <a:spcBef>
                <a:spcPts val="900"/>
              </a:spcBef>
              <a:spcAft>
                <a:spcPts val="0"/>
              </a:spcAft>
              <a:buClr>
                <a:schemeClr val="dk1"/>
              </a:buClr>
              <a:buSzPts val="900"/>
              <a:buChar char="●"/>
              <a:defRPr sz="900">
                <a:solidFill>
                  <a:schemeClr val="dk1"/>
                </a:solidFill>
              </a:defRPr>
            </a:lvl7pPr>
            <a:lvl8pPr indent="-285750" lvl="7" marL="3657600">
              <a:spcBef>
                <a:spcPts val="900"/>
              </a:spcBef>
              <a:spcAft>
                <a:spcPts val="0"/>
              </a:spcAft>
              <a:buClr>
                <a:schemeClr val="dk1"/>
              </a:buClr>
              <a:buSzPts val="900"/>
              <a:buChar char="○"/>
              <a:defRPr sz="900">
                <a:solidFill>
                  <a:schemeClr val="dk1"/>
                </a:solidFill>
              </a:defRPr>
            </a:lvl8pPr>
            <a:lvl9pPr indent="-285750" lvl="8" marL="4114800">
              <a:spcBef>
                <a:spcPts val="900"/>
              </a:spcBef>
              <a:spcAft>
                <a:spcPts val="900"/>
              </a:spcAft>
              <a:buClr>
                <a:schemeClr val="dk1"/>
              </a:buClr>
              <a:buSzPts val="900"/>
              <a:buChar char="■"/>
              <a:defRPr sz="900">
                <a:solidFill>
                  <a:schemeClr val="dk1"/>
                </a:solidFill>
              </a:defRPr>
            </a:lvl9pPr>
          </a:lstStyle>
          <a:p/>
        </p:txBody>
      </p:sp>
      <p:sp>
        <p:nvSpPr>
          <p:cNvPr id="172" name="Google Shape;172;p29"/>
          <p:cNvSpPr/>
          <p:nvPr/>
        </p:nvSpPr>
        <p:spPr>
          <a:xfrm flipH="1">
            <a:off x="4414441" y="285750"/>
            <a:ext cx="4462668" cy="4573206"/>
          </a:xfrm>
          <a:custGeom>
            <a:rect b="b" l="l" r="r" t="t"/>
            <a:pathLst>
              <a:path extrusionOk="0" h="21600" w="21600">
                <a:moveTo>
                  <a:pt x="0" y="635"/>
                </a:moveTo>
                <a:cubicBezTo>
                  <a:pt x="0" y="460"/>
                  <a:pt x="73" y="301"/>
                  <a:pt x="191" y="186"/>
                </a:cubicBezTo>
                <a:cubicBezTo>
                  <a:pt x="308" y="71"/>
                  <a:pt x="471" y="0"/>
                  <a:pt x="651" y="0"/>
                </a:cubicBezTo>
                <a:lnTo>
                  <a:pt x="20949" y="0"/>
                </a:lnTo>
                <a:cubicBezTo>
                  <a:pt x="21129" y="0"/>
                  <a:pt x="21292" y="71"/>
                  <a:pt x="21409" y="186"/>
                </a:cubicBezTo>
                <a:cubicBezTo>
                  <a:pt x="21527" y="301"/>
                  <a:pt x="21600" y="460"/>
                  <a:pt x="21600" y="635"/>
                </a:cubicBezTo>
                <a:lnTo>
                  <a:pt x="21600" y="671"/>
                </a:lnTo>
                <a:cubicBezTo>
                  <a:pt x="21600" y="773"/>
                  <a:pt x="21574" y="874"/>
                  <a:pt x="21527" y="965"/>
                </a:cubicBezTo>
                <a:cubicBezTo>
                  <a:pt x="19978" y="3915"/>
                  <a:pt x="19104" y="7258"/>
                  <a:pt x="19104" y="10800"/>
                </a:cubicBezTo>
                <a:cubicBezTo>
                  <a:pt x="19104" y="14342"/>
                  <a:pt x="19978" y="17685"/>
                  <a:pt x="21527" y="20635"/>
                </a:cubicBezTo>
                <a:cubicBezTo>
                  <a:pt x="21574" y="20726"/>
                  <a:pt x="21600" y="20827"/>
                  <a:pt x="21600" y="20929"/>
                </a:cubicBezTo>
                <a:lnTo>
                  <a:pt x="21600" y="20965"/>
                </a:lnTo>
                <a:cubicBezTo>
                  <a:pt x="21600" y="21140"/>
                  <a:pt x="21527" y="21299"/>
                  <a:pt x="21409" y="21414"/>
                </a:cubicBezTo>
                <a:cubicBezTo>
                  <a:pt x="21292" y="21529"/>
                  <a:pt x="21129" y="21600"/>
                  <a:pt x="20949" y="21600"/>
                </a:cubicBezTo>
                <a:lnTo>
                  <a:pt x="651" y="21600"/>
                </a:lnTo>
                <a:cubicBezTo>
                  <a:pt x="471" y="21600"/>
                  <a:pt x="308" y="21529"/>
                  <a:pt x="191" y="21414"/>
                </a:cubicBezTo>
                <a:cubicBezTo>
                  <a:pt x="73" y="21299"/>
                  <a:pt x="0" y="21140"/>
                  <a:pt x="0" y="20965"/>
                </a:cubicBezTo>
                <a:lnTo>
                  <a:pt x="0" y="635"/>
                </a:lnTo>
                <a:close/>
              </a:path>
            </a:pathLst>
          </a:custGeom>
          <a:solidFill>
            <a:srgbClr val="FFFE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pic>
        <p:nvPicPr>
          <p:cNvPr id="173" name="Google Shape;173;p29"/>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174" name="Google Shape;174;p29"/>
          <p:cNvSpPr txBox="1"/>
          <p:nvPr>
            <p:ph type="title"/>
          </p:nvPr>
        </p:nvSpPr>
        <p:spPr>
          <a:xfrm>
            <a:off x="428625" y="419100"/>
            <a:ext cx="3810000" cy="7620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29"/>
          <p:cNvSpPr txBox="1"/>
          <p:nvPr>
            <p:ph idx="2" type="subTitle"/>
          </p:nvPr>
        </p:nvSpPr>
        <p:spPr>
          <a:xfrm>
            <a:off x="428625" y="1234440"/>
            <a:ext cx="38100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76" name="Google Shape;176;p29"/>
          <p:cNvSpPr txBox="1"/>
          <p:nvPr>
            <p:ph idx="3" type="body"/>
          </p:nvPr>
        </p:nvSpPr>
        <p:spPr>
          <a:xfrm>
            <a:off x="428625" y="4810125"/>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ard - Large - Blue">
  <p:cSld name="TITLE_1_1_1_1_1_1_1_1_1_1_1_1_1_1_1_1_1_1_1_1">
    <p:bg>
      <p:bgPr>
        <a:solidFill>
          <a:srgbClr val="CFE9FE"/>
        </a:solidFill>
      </p:bgPr>
    </p:bg>
    <p:spTree>
      <p:nvGrpSpPr>
        <p:cNvPr id="177" name="Shape 177"/>
        <p:cNvGrpSpPr/>
        <p:nvPr/>
      </p:nvGrpSpPr>
      <p:grpSpPr>
        <a:xfrm>
          <a:off x="0" y="0"/>
          <a:ext cx="0" cy="0"/>
          <a:chOff x="0" y="0"/>
          <a:chExt cx="0" cy="0"/>
        </a:xfrm>
      </p:grpSpPr>
      <p:sp>
        <p:nvSpPr>
          <p:cNvPr id="178" name="Google Shape;178;p30"/>
          <p:cNvSpPr/>
          <p:nvPr/>
        </p:nvSpPr>
        <p:spPr>
          <a:xfrm>
            <a:off x="428625" y="1427485"/>
            <a:ext cx="8286900" cy="3144600"/>
          </a:xfrm>
          <a:prstGeom prst="roundRect">
            <a:avLst>
              <a:gd fmla="val 454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FFFE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179" name="Google Shape;179;p30"/>
          <p:cNvSpPr txBox="1"/>
          <p:nvPr>
            <p:ph idx="1" type="body"/>
          </p:nvPr>
        </p:nvSpPr>
        <p:spPr>
          <a:xfrm>
            <a:off x="571500" y="1556861"/>
            <a:ext cx="8001000" cy="28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80" name="Google Shape;180;p30"/>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1" name="Google Shape;181;p30"/>
          <p:cNvSpPr txBox="1"/>
          <p:nvPr>
            <p:ph idx="2"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82" name="Google Shape;182;p30"/>
          <p:cNvSpPr txBox="1"/>
          <p:nvPr>
            <p:ph idx="3"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183" name="Google Shape;183;p30"/>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ard - Large - White">
  <p:cSld name="TITLE_1_1_1_1_1_1_1_1_1_1_1_1_1_1_1_1_1_1_1_1_2_1">
    <p:bg>
      <p:bgPr>
        <a:solidFill>
          <a:srgbClr val="FFFEFE"/>
        </a:solidFill>
      </p:bgPr>
    </p:bg>
    <p:spTree>
      <p:nvGrpSpPr>
        <p:cNvPr id="184" name="Shape 184"/>
        <p:cNvGrpSpPr/>
        <p:nvPr/>
      </p:nvGrpSpPr>
      <p:grpSpPr>
        <a:xfrm>
          <a:off x="0" y="0"/>
          <a:ext cx="0" cy="0"/>
          <a:chOff x="0" y="0"/>
          <a:chExt cx="0" cy="0"/>
        </a:xfrm>
      </p:grpSpPr>
      <p:sp>
        <p:nvSpPr>
          <p:cNvPr id="185" name="Google Shape;185;p31"/>
          <p:cNvSpPr/>
          <p:nvPr/>
        </p:nvSpPr>
        <p:spPr>
          <a:xfrm>
            <a:off x="428625" y="1427485"/>
            <a:ext cx="8286900" cy="3144600"/>
          </a:xfrm>
          <a:prstGeom prst="roundRect">
            <a:avLst>
              <a:gd fmla="val 4544" name="adj"/>
            </a:avLst>
          </a:prstGeom>
          <a:solidFill>
            <a:srgbClr val="EAF5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FFFE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186" name="Google Shape;186;p31"/>
          <p:cNvSpPr txBox="1"/>
          <p:nvPr>
            <p:ph idx="1" type="body"/>
          </p:nvPr>
        </p:nvSpPr>
        <p:spPr>
          <a:xfrm>
            <a:off x="571500" y="1556861"/>
            <a:ext cx="8001000" cy="28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187" name="Google Shape;187;p31"/>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8" name="Google Shape;188;p31"/>
          <p:cNvSpPr txBox="1"/>
          <p:nvPr>
            <p:ph idx="2"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89" name="Google Shape;189;p31"/>
          <p:cNvSpPr txBox="1"/>
          <p:nvPr>
            <p:ph idx="3"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190" name="Google Shape;190;p31"/>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ard - XLarge - Blue">
  <p:cSld name="TITLE_1_1_1_1_1_1_1_1_1_1_1_1_1_1_1_1_1_1_1_1_2_2">
    <p:bg>
      <p:bgPr>
        <a:solidFill>
          <a:srgbClr val="CFE9FE"/>
        </a:solidFill>
      </p:bgPr>
    </p:bg>
    <p:spTree>
      <p:nvGrpSpPr>
        <p:cNvPr id="191" name="Shape 191"/>
        <p:cNvGrpSpPr/>
        <p:nvPr/>
      </p:nvGrpSpPr>
      <p:grpSpPr>
        <a:xfrm>
          <a:off x="0" y="0"/>
          <a:ext cx="0" cy="0"/>
          <a:chOff x="0" y="0"/>
          <a:chExt cx="0" cy="0"/>
        </a:xfrm>
      </p:grpSpPr>
      <p:sp>
        <p:nvSpPr>
          <p:cNvPr id="192" name="Google Shape;192;p32"/>
          <p:cNvSpPr/>
          <p:nvPr/>
        </p:nvSpPr>
        <p:spPr>
          <a:xfrm>
            <a:off x="428625" y="1216350"/>
            <a:ext cx="8286900" cy="3589200"/>
          </a:xfrm>
          <a:prstGeom prst="roundRect">
            <a:avLst>
              <a:gd fmla="val 454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FFFE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193" name="Google Shape;193;p32"/>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32"/>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195" name="Google Shape;195;p32"/>
          <p:cNvSpPr txBox="1"/>
          <p:nvPr>
            <p:ph idx="2"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196" name="Google Shape;196;p32"/>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197" name="Google Shape;197;p32"/>
          <p:cNvSpPr txBox="1"/>
          <p:nvPr>
            <p:ph idx="3" type="body"/>
          </p:nvPr>
        </p:nvSpPr>
        <p:spPr>
          <a:xfrm>
            <a:off x="571500" y="1377587"/>
            <a:ext cx="8001000" cy="32898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ard - Two up - Blue">
  <p:cSld name="TITLE_1_1_1_1_1_1_1_1_1_1_1_1_1_1_1_1_1_1_1_1_1">
    <p:bg>
      <p:bgPr>
        <a:solidFill>
          <a:srgbClr val="CFE9FE"/>
        </a:solidFill>
      </p:bgPr>
    </p:bg>
    <p:spTree>
      <p:nvGrpSpPr>
        <p:cNvPr id="198" name="Shape 198"/>
        <p:cNvGrpSpPr/>
        <p:nvPr/>
      </p:nvGrpSpPr>
      <p:grpSpPr>
        <a:xfrm>
          <a:off x="0" y="0"/>
          <a:ext cx="0" cy="0"/>
          <a:chOff x="0" y="0"/>
          <a:chExt cx="0" cy="0"/>
        </a:xfrm>
      </p:grpSpPr>
      <p:sp>
        <p:nvSpPr>
          <p:cNvPr id="199" name="Google Shape;199;p33"/>
          <p:cNvSpPr/>
          <p:nvPr/>
        </p:nvSpPr>
        <p:spPr>
          <a:xfrm>
            <a:off x="428625" y="1427485"/>
            <a:ext cx="4000500" cy="3144600"/>
          </a:xfrm>
          <a:prstGeom prst="roundRect">
            <a:avLst>
              <a:gd fmla="val 454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00" name="Google Shape;200;p33"/>
          <p:cNvSpPr/>
          <p:nvPr/>
        </p:nvSpPr>
        <p:spPr>
          <a:xfrm>
            <a:off x="4712686" y="1427485"/>
            <a:ext cx="4000500" cy="3144600"/>
          </a:xfrm>
          <a:prstGeom prst="roundRect">
            <a:avLst>
              <a:gd fmla="val 454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01" name="Google Shape;201;p33"/>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2" name="Google Shape;202;p33"/>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203" name="Google Shape;203;p33"/>
          <p:cNvSpPr txBox="1"/>
          <p:nvPr>
            <p:ph idx="2" type="body"/>
          </p:nvPr>
        </p:nvSpPr>
        <p:spPr>
          <a:xfrm>
            <a:off x="571500" y="1556861"/>
            <a:ext cx="3714900" cy="28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04" name="Google Shape;204;p33"/>
          <p:cNvSpPr txBox="1"/>
          <p:nvPr>
            <p:ph idx="3" type="body"/>
          </p:nvPr>
        </p:nvSpPr>
        <p:spPr>
          <a:xfrm>
            <a:off x="4855369" y="1556861"/>
            <a:ext cx="3714900" cy="28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05" name="Google Shape;205;p33"/>
          <p:cNvSpPr txBox="1"/>
          <p:nvPr>
            <p:ph idx="4"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206" name="Google Shape;206;p33"/>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ard - Two up - White">
  <p:cSld name="TITLE_1_1_1_1_1_1_1_1_1_1_1_1_1_1_1_1_1_1_1_1_1_2_1">
    <p:bg>
      <p:bgPr>
        <a:solidFill>
          <a:srgbClr val="FFFEFE"/>
        </a:solidFill>
      </p:bgPr>
    </p:bg>
    <p:spTree>
      <p:nvGrpSpPr>
        <p:cNvPr id="207" name="Shape 207"/>
        <p:cNvGrpSpPr/>
        <p:nvPr/>
      </p:nvGrpSpPr>
      <p:grpSpPr>
        <a:xfrm>
          <a:off x="0" y="0"/>
          <a:ext cx="0" cy="0"/>
          <a:chOff x="0" y="0"/>
          <a:chExt cx="0" cy="0"/>
        </a:xfrm>
      </p:grpSpPr>
      <p:sp>
        <p:nvSpPr>
          <p:cNvPr id="208" name="Google Shape;208;p34"/>
          <p:cNvSpPr/>
          <p:nvPr/>
        </p:nvSpPr>
        <p:spPr>
          <a:xfrm>
            <a:off x="428625" y="1427485"/>
            <a:ext cx="4000500" cy="3144600"/>
          </a:xfrm>
          <a:prstGeom prst="roundRect">
            <a:avLst>
              <a:gd fmla="val 4544" name="adj"/>
            </a:avLst>
          </a:prstGeom>
          <a:solidFill>
            <a:srgbClr val="EAF5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09" name="Google Shape;209;p34"/>
          <p:cNvSpPr/>
          <p:nvPr/>
        </p:nvSpPr>
        <p:spPr>
          <a:xfrm>
            <a:off x="4712686" y="1427485"/>
            <a:ext cx="4000500" cy="3144600"/>
          </a:xfrm>
          <a:prstGeom prst="roundRect">
            <a:avLst>
              <a:gd fmla="val 4544" name="adj"/>
            </a:avLst>
          </a:prstGeom>
          <a:solidFill>
            <a:srgbClr val="EAF5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10" name="Google Shape;210;p34"/>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1" name="Google Shape;211;p34"/>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212" name="Google Shape;212;p34"/>
          <p:cNvSpPr txBox="1"/>
          <p:nvPr>
            <p:ph idx="2" type="body"/>
          </p:nvPr>
        </p:nvSpPr>
        <p:spPr>
          <a:xfrm>
            <a:off x="571500" y="1556861"/>
            <a:ext cx="3714900" cy="28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13" name="Google Shape;213;p34"/>
          <p:cNvSpPr txBox="1"/>
          <p:nvPr>
            <p:ph idx="3" type="body"/>
          </p:nvPr>
        </p:nvSpPr>
        <p:spPr>
          <a:xfrm>
            <a:off x="4855369" y="1556861"/>
            <a:ext cx="3714900" cy="28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14" name="Google Shape;214;p34"/>
          <p:cNvSpPr txBox="1"/>
          <p:nvPr>
            <p:ph idx="4"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215" name="Google Shape;215;p34"/>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Card - Three up">
  <p:cSld name="TITLE_1_1_1_1_1_1_1_1_1_1_1_1_1_1_1_1_1_1_1_1_1_1">
    <p:bg>
      <p:bgPr>
        <a:solidFill>
          <a:srgbClr val="CFE9FE"/>
        </a:solidFill>
      </p:bgPr>
    </p:bg>
    <p:spTree>
      <p:nvGrpSpPr>
        <p:cNvPr id="216" name="Shape 216"/>
        <p:cNvGrpSpPr/>
        <p:nvPr/>
      </p:nvGrpSpPr>
      <p:grpSpPr>
        <a:xfrm>
          <a:off x="0" y="0"/>
          <a:ext cx="0" cy="0"/>
          <a:chOff x="0" y="0"/>
          <a:chExt cx="0" cy="0"/>
        </a:xfrm>
      </p:grpSpPr>
      <p:sp>
        <p:nvSpPr>
          <p:cNvPr id="217" name="Google Shape;217;p35"/>
          <p:cNvSpPr/>
          <p:nvPr/>
        </p:nvSpPr>
        <p:spPr>
          <a:xfrm>
            <a:off x="428625" y="1427191"/>
            <a:ext cx="2571900" cy="3144600"/>
          </a:xfrm>
          <a:prstGeom prst="roundRect">
            <a:avLst>
              <a:gd fmla="val 5556"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18" name="Google Shape;218;p35"/>
          <p:cNvSpPr/>
          <p:nvPr/>
        </p:nvSpPr>
        <p:spPr>
          <a:xfrm>
            <a:off x="3286125" y="1427191"/>
            <a:ext cx="2571900" cy="3144600"/>
          </a:xfrm>
          <a:prstGeom prst="roundRect">
            <a:avLst>
              <a:gd fmla="val 5556"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19" name="Google Shape;219;p35"/>
          <p:cNvSpPr/>
          <p:nvPr/>
        </p:nvSpPr>
        <p:spPr>
          <a:xfrm>
            <a:off x="6143625" y="1427191"/>
            <a:ext cx="2571900" cy="3144600"/>
          </a:xfrm>
          <a:prstGeom prst="roundRect">
            <a:avLst>
              <a:gd fmla="val 5556"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20" name="Google Shape;220;p35"/>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1" name="Google Shape;221;p35"/>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222" name="Google Shape;222;p35"/>
          <p:cNvSpPr txBox="1"/>
          <p:nvPr>
            <p:ph idx="2"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223" name="Google Shape;223;p35"/>
          <p:cNvSpPr txBox="1"/>
          <p:nvPr>
            <p:ph idx="3" type="body"/>
          </p:nvPr>
        </p:nvSpPr>
        <p:spPr>
          <a:xfrm>
            <a:off x="571500" y="1556861"/>
            <a:ext cx="2286000" cy="28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24" name="Google Shape;224;p35"/>
          <p:cNvSpPr txBox="1"/>
          <p:nvPr>
            <p:ph idx="4" type="body"/>
          </p:nvPr>
        </p:nvSpPr>
        <p:spPr>
          <a:xfrm>
            <a:off x="3429000" y="1556861"/>
            <a:ext cx="2286000" cy="28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25" name="Google Shape;225;p35"/>
          <p:cNvSpPr txBox="1"/>
          <p:nvPr>
            <p:ph idx="5" type="body"/>
          </p:nvPr>
        </p:nvSpPr>
        <p:spPr>
          <a:xfrm>
            <a:off x="6284119" y="1556861"/>
            <a:ext cx="2290800" cy="2857500"/>
          </a:xfrm>
          <a:prstGeom prst="rect">
            <a:avLst/>
          </a:prstGeom>
        </p:spPr>
        <p:txBody>
          <a:bodyPr anchorCtr="0" anchor="t" bIns="0" lIns="0" spcFirstLastPara="1" rIns="0" wrap="square" tIns="0">
            <a:noAutofit/>
          </a:bodyPr>
          <a:lstStyle>
            <a:lvl1pPr indent="-323850" lvl="0" marL="457200">
              <a:spcBef>
                <a:spcPts val="0"/>
              </a:spcBef>
              <a:spcAft>
                <a:spcPts val="0"/>
              </a:spcAft>
              <a:buSzPts val="1500"/>
              <a:buChar char="●"/>
              <a:defRPr sz="1500"/>
            </a:lvl1pPr>
            <a:lvl2pPr indent="-311150" lvl="1" marL="914400">
              <a:spcBef>
                <a:spcPts val="900"/>
              </a:spcBef>
              <a:spcAft>
                <a:spcPts val="0"/>
              </a:spcAft>
              <a:buSzPts val="1300"/>
              <a:buChar char="○"/>
              <a:defRPr sz="1300"/>
            </a:lvl2pPr>
            <a:lvl3pPr indent="-304800" lvl="2" marL="1371600">
              <a:spcBef>
                <a:spcPts val="900"/>
              </a:spcBef>
              <a:spcAft>
                <a:spcPts val="0"/>
              </a:spcAft>
              <a:buSzPts val="1200"/>
              <a:buChar char="■"/>
              <a:defRPr sz="1200"/>
            </a:lvl3pPr>
            <a:lvl4pPr indent="-298450" lvl="3" marL="1828800">
              <a:spcBef>
                <a:spcPts val="900"/>
              </a:spcBef>
              <a:spcAft>
                <a:spcPts val="0"/>
              </a:spcAft>
              <a:buSzPts val="1100"/>
              <a:buChar char="●"/>
              <a:defRPr sz="1100"/>
            </a:lvl4pPr>
            <a:lvl5pPr indent="-292100" lvl="4" marL="2286000">
              <a:spcBef>
                <a:spcPts val="900"/>
              </a:spcBef>
              <a:spcAft>
                <a:spcPts val="0"/>
              </a:spcAft>
              <a:buSzPts val="1000"/>
              <a:buChar char="○"/>
              <a:defRPr sz="10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pic>
        <p:nvPicPr>
          <p:cNvPr id="226" name="Google Shape;226;p35"/>
          <p:cNvPicPr preferRelativeResize="0"/>
          <p:nvPr/>
        </p:nvPicPr>
        <p:blipFill>
          <a:blip r:embed="rId2">
            <a:alphaModFix/>
          </a:blip>
          <a:stretch>
            <a:fillRect/>
          </a:stretch>
        </p:blipFill>
        <p:spPr>
          <a:xfrm>
            <a:off x="8286750" y="466564"/>
            <a:ext cx="476799" cy="333763"/>
          </a:xfrm>
          <a:prstGeom prst="rect">
            <a:avLst/>
          </a:prstGeom>
          <a:noFill/>
          <a:ln>
            <a:noFill/>
          </a:ln>
        </p:spPr>
      </p:pic>
      <p:pic>
        <p:nvPicPr>
          <p:cNvPr id="227" name="Google Shape;227;p35"/>
          <p:cNvPicPr preferRelativeResize="0"/>
          <p:nvPr/>
        </p:nvPicPr>
        <p:blipFill rotWithShape="1">
          <a:blip r:embed="rId3">
            <a:alphaModFix/>
          </a:blip>
          <a:srcRect b="16460" l="0" r="0" t="16191"/>
          <a:stretch/>
        </p:blipFill>
        <p:spPr>
          <a:xfrm>
            <a:off x="7768638" y="498335"/>
            <a:ext cx="401225" cy="27022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ard - Four up - Blue">
  <p:cSld name="TITLE_1_1_1_1_1_1_1_1_1_1_1_1_1_1_1_1_1_1_1_1_1_1_1">
    <p:bg>
      <p:bgPr>
        <a:solidFill>
          <a:srgbClr val="CFE9FE"/>
        </a:solidFill>
      </p:bgPr>
    </p:bg>
    <p:spTree>
      <p:nvGrpSpPr>
        <p:cNvPr id="228" name="Shape 228"/>
        <p:cNvGrpSpPr/>
        <p:nvPr/>
      </p:nvGrpSpPr>
      <p:grpSpPr>
        <a:xfrm>
          <a:off x="0" y="0"/>
          <a:ext cx="0" cy="0"/>
          <a:chOff x="0" y="0"/>
          <a:chExt cx="0" cy="0"/>
        </a:xfrm>
      </p:grpSpPr>
      <p:sp>
        <p:nvSpPr>
          <p:cNvPr id="229" name="Google Shape;229;p36"/>
          <p:cNvSpPr/>
          <p:nvPr/>
        </p:nvSpPr>
        <p:spPr>
          <a:xfrm>
            <a:off x="428625" y="1427485"/>
            <a:ext cx="1856100" cy="3144600"/>
          </a:xfrm>
          <a:prstGeom prst="roundRect">
            <a:avLst>
              <a:gd fmla="val 7699"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30" name="Google Shape;230;p36"/>
          <p:cNvSpPr/>
          <p:nvPr/>
        </p:nvSpPr>
        <p:spPr>
          <a:xfrm>
            <a:off x="2572959" y="1427485"/>
            <a:ext cx="1856100" cy="3144600"/>
          </a:xfrm>
          <a:prstGeom prst="roundRect">
            <a:avLst>
              <a:gd fmla="val 7699"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31" name="Google Shape;231;p36"/>
          <p:cNvSpPr/>
          <p:nvPr/>
        </p:nvSpPr>
        <p:spPr>
          <a:xfrm>
            <a:off x="4717292" y="1427485"/>
            <a:ext cx="1856100" cy="3144600"/>
          </a:xfrm>
          <a:prstGeom prst="roundRect">
            <a:avLst>
              <a:gd fmla="val 7699"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32" name="Google Shape;232;p36"/>
          <p:cNvSpPr/>
          <p:nvPr/>
        </p:nvSpPr>
        <p:spPr>
          <a:xfrm>
            <a:off x="6858000" y="1427485"/>
            <a:ext cx="1856100" cy="3144600"/>
          </a:xfrm>
          <a:prstGeom prst="roundRect">
            <a:avLst>
              <a:gd fmla="val 7699"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33" name="Google Shape;233;p36"/>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4" name="Google Shape;234;p36"/>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235" name="Google Shape;235;p36"/>
          <p:cNvSpPr txBox="1"/>
          <p:nvPr>
            <p:ph idx="2"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236" name="Google Shape;236;p36"/>
          <p:cNvSpPr txBox="1"/>
          <p:nvPr>
            <p:ph idx="3" type="body"/>
          </p:nvPr>
        </p:nvSpPr>
        <p:spPr>
          <a:xfrm>
            <a:off x="571500" y="1556861"/>
            <a:ext cx="1571700" cy="2857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37" name="Google Shape;237;p36"/>
          <p:cNvSpPr txBox="1"/>
          <p:nvPr>
            <p:ph idx="4" type="body"/>
          </p:nvPr>
        </p:nvSpPr>
        <p:spPr>
          <a:xfrm>
            <a:off x="2715101" y="1556861"/>
            <a:ext cx="1571700" cy="2857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38" name="Google Shape;238;p36"/>
          <p:cNvSpPr txBox="1"/>
          <p:nvPr>
            <p:ph idx="5" type="body"/>
          </p:nvPr>
        </p:nvSpPr>
        <p:spPr>
          <a:xfrm>
            <a:off x="4857750" y="1556861"/>
            <a:ext cx="1571700" cy="2857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39" name="Google Shape;239;p36"/>
          <p:cNvSpPr txBox="1"/>
          <p:nvPr>
            <p:ph idx="6" type="body"/>
          </p:nvPr>
        </p:nvSpPr>
        <p:spPr>
          <a:xfrm>
            <a:off x="6998494" y="1556861"/>
            <a:ext cx="1571700" cy="2857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pic>
        <p:nvPicPr>
          <p:cNvPr id="240" name="Google Shape;240;p36"/>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ard - Four up - White">
  <p:cSld name="TITLE_1_1_1_1_1_1_1_1_1_1_1_1_1_1_1_1_1_1_1_1_1_1_1_2_1">
    <p:bg>
      <p:bgPr>
        <a:solidFill>
          <a:srgbClr val="FFFEFE"/>
        </a:solidFill>
      </p:bgPr>
    </p:bg>
    <p:spTree>
      <p:nvGrpSpPr>
        <p:cNvPr id="241" name="Shape 241"/>
        <p:cNvGrpSpPr/>
        <p:nvPr/>
      </p:nvGrpSpPr>
      <p:grpSpPr>
        <a:xfrm>
          <a:off x="0" y="0"/>
          <a:ext cx="0" cy="0"/>
          <a:chOff x="0" y="0"/>
          <a:chExt cx="0" cy="0"/>
        </a:xfrm>
      </p:grpSpPr>
      <p:sp>
        <p:nvSpPr>
          <p:cNvPr id="242" name="Google Shape;242;p37"/>
          <p:cNvSpPr/>
          <p:nvPr/>
        </p:nvSpPr>
        <p:spPr>
          <a:xfrm>
            <a:off x="428625" y="1427485"/>
            <a:ext cx="1856100" cy="3144600"/>
          </a:xfrm>
          <a:prstGeom prst="roundRect">
            <a:avLst>
              <a:gd fmla="val 7699" name="adj"/>
            </a:avLst>
          </a:prstGeom>
          <a:solidFill>
            <a:srgbClr val="EAF5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43" name="Google Shape;243;p37"/>
          <p:cNvSpPr/>
          <p:nvPr/>
        </p:nvSpPr>
        <p:spPr>
          <a:xfrm>
            <a:off x="2572959" y="1427485"/>
            <a:ext cx="1856100" cy="3144600"/>
          </a:xfrm>
          <a:prstGeom prst="roundRect">
            <a:avLst>
              <a:gd fmla="val 7699" name="adj"/>
            </a:avLst>
          </a:prstGeom>
          <a:solidFill>
            <a:srgbClr val="EAF5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44" name="Google Shape;244;p37"/>
          <p:cNvSpPr/>
          <p:nvPr/>
        </p:nvSpPr>
        <p:spPr>
          <a:xfrm>
            <a:off x="4717292" y="1427485"/>
            <a:ext cx="1856100" cy="3144600"/>
          </a:xfrm>
          <a:prstGeom prst="roundRect">
            <a:avLst>
              <a:gd fmla="val 7699" name="adj"/>
            </a:avLst>
          </a:prstGeom>
          <a:solidFill>
            <a:srgbClr val="EAF5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45" name="Google Shape;245;p37"/>
          <p:cNvSpPr/>
          <p:nvPr/>
        </p:nvSpPr>
        <p:spPr>
          <a:xfrm>
            <a:off x="6858000" y="1427485"/>
            <a:ext cx="1856100" cy="3144600"/>
          </a:xfrm>
          <a:prstGeom prst="roundRect">
            <a:avLst>
              <a:gd fmla="val 7699" name="adj"/>
            </a:avLst>
          </a:prstGeom>
          <a:solidFill>
            <a:srgbClr val="EAF5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46" name="Google Shape;246;p37"/>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lnSpc>
                <a:spcPct val="90000"/>
              </a:lnSpc>
              <a:spcBef>
                <a:spcPts val="0"/>
              </a:spcBef>
              <a:spcAft>
                <a:spcPts val="0"/>
              </a:spcAft>
              <a:buSzPts val="2800"/>
              <a:buNone/>
              <a:defRPr/>
            </a:lvl2pPr>
            <a:lvl3pPr lvl="2">
              <a:lnSpc>
                <a:spcPct val="90000"/>
              </a:lnSpc>
              <a:spcBef>
                <a:spcPts val="0"/>
              </a:spcBef>
              <a:spcAft>
                <a:spcPts val="0"/>
              </a:spcAft>
              <a:buSzPts val="2800"/>
              <a:buNone/>
              <a:defRPr/>
            </a:lvl3pPr>
            <a:lvl4pPr lvl="3">
              <a:lnSpc>
                <a:spcPct val="90000"/>
              </a:lnSpc>
              <a:spcBef>
                <a:spcPts val="0"/>
              </a:spcBef>
              <a:spcAft>
                <a:spcPts val="0"/>
              </a:spcAft>
              <a:buSzPts val="2800"/>
              <a:buNone/>
              <a:defRPr/>
            </a:lvl4pPr>
            <a:lvl5pPr lvl="4">
              <a:lnSpc>
                <a:spcPct val="90000"/>
              </a:lnSpc>
              <a:spcBef>
                <a:spcPts val="0"/>
              </a:spcBef>
              <a:spcAft>
                <a:spcPts val="0"/>
              </a:spcAft>
              <a:buSzPts val="2800"/>
              <a:buNone/>
              <a:defRPr/>
            </a:lvl5pPr>
            <a:lvl6pPr lvl="5">
              <a:lnSpc>
                <a:spcPct val="90000"/>
              </a:lnSpc>
              <a:spcBef>
                <a:spcPts val="0"/>
              </a:spcBef>
              <a:spcAft>
                <a:spcPts val="0"/>
              </a:spcAft>
              <a:buSzPts val="2800"/>
              <a:buNone/>
              <a:defRPr/>
            </a:lvl6pPr>
            <a:lvl7pPr lvl="6">
              <a:lnSpc>
                <a:spcPct val="90000"/>
              </a:lnSpc>
              <a:spcBef>
                <a:spcPts val="0"/>
              </a:spcBef>
              <a:spcAft>
                <a:spcPts val="0"/>
              </a:spcAft>
              <a:buSzPts val="2800"/>
              <a:buNone/>
              <a:defRPr/>
            </a:lvl7pPr>
            <a:lvl8pPr lvl="7">
              <a:lnSpc>
                <a:spcPct val="90000"/>
              </a:lnSpc>
              <a:spcBef>
                <a:spcPts val="0"/>
              </a:spcBef>
              <a:spcAft>
                <a:spcPts val="0"/>
              </a:spcAft>
              <a:buSzPts val="2800"/>
              <a:buNone/>
              <a:defRPr/>
            </a:lvl8pPr>
            <a:lvl9pPr lvl="8">
              <a:lnSpc>
                <a:spcPct val="90000"/>
              </a:lnSpc>
              <a:spcBef>
                <a:spcPts val="0"/>
              </a:spcBef>
              <a:spcAft>
                <a:spcPts val="0"/>
              </a:spcAft>
              <a:buSzPts val="2800"/>
              <a:buNone/>
              <a:defRPr/>
            </a:lvl9pPr>
          </a:lstStyle>
          <a:p/>
        </p:txBody>
      </p:sp>
      <p:sp>
        <p:nvSpPr>
          <p:cNvPr id="247" name="Google Shape;247;p37"/>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248" name="Google Shape;248;p37"/>
          <p:cNvSpPr txBox="1"/>
          <p:nvPr>
            <p:ph idx="2"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249" name="Google Shape;249;p37"/>
          <p:cNvSpPr txBox="1"/>
          <p:nvPr>
            <p:ph idx="3" type="body"/>
          </p:nvPr>
        </p:nvSpPr>
        <p:spPr>
          <a:xfrm>
            <a:off x="571500" y="1556861"/>
            <a:ext cx="1571700" cy="2857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50" name="Google Shape;250;p37"/>
          <p:cNvSpPr txBox="1"/>
          <p:nvPr>
            <p:ph idx="4" type="body"/>
          </p:nvPr>
        </p:nvSpPr>
        <p:spPr>
          <a:xfrm>
            <a:off x="2715101" y="1556861"/>
            <a:ext cx="1571700" cy="2857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51" name="Google Shape;251;p37"/>
          <p:cNvSpPr txBox="1"/>
          <p:nvPr>
            <p:ph idx="5" type="body"/>
          </p:nvPr>
        </p:nvSpPr>
        <p:spPr>
          <a:xfrm>
            <a:off x="4857750" y="1556861"/>
            <a:ext cx="1571700" cy="2857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252" name="Google Shape;252;p37"/>
          <p:cNvSpPr txBox="1"/>
          <p:nvPr>
            <p:ph idx="6" type="body"/>
          </p:nvPr>
        </p:nvSpPr>
        <p:spPr>
          <a:xfrm>
            <a:off x="6998494" y="1556861"/>
            <a:ext cx="1571700" cy="2857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pic>
        <p:nvPicPr>
          <p:cNvPr id="253" name="Google Shape;253;p37"/>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ard - Four up - Astro">
  <p:cSld name="TITLE_1_1_1_1_1_1_1_1_1_1_1_1_1_1_1_1_1_1_1_1_1_1_1_1_3">
    <p:bg>
      <p:bgPr>
        <a:solidFill>
          <a:srgbClr val="CFE9FE"/>
        </a:solidFill>
      </p:bgPr>
    </p:bg>
    <p:spTree>
      <p:nvGrpSpPr>
        <p:cNvPr id="254" name="Shape 254"/>
        <p:cNvGrpSpPr/>
        <p:nvPr/>
      </p:nvGrpSpPr>
      <p:grpSpPr>
        <a:xfrm>
          <a:off x="0" y="0"/>
          <a:ext cx="0" cy="0"/>
          <a:chOff x="0" y="0"/>
          <a:chExt cx="0" cy="0"/>
        </a:xfrm>
      </p:grpSpPr>
      <p:pic>
        <p:nvPicPr>
          <p:cNvPr descr="alt=&quot;&quot;" id="255" name="Google Shape;255;p38"/>
          <p:cNvPicPr preferRelativeResize="0"/>
          <p:nvPr/>
        </p:nvPicPr>
        <p:blipFill rotWithShape="1">
          <a:blip r:embed="rId2">
            <a:alphaModFix/>
          </a:blip>
          <a:srcRect b="0" l="0" r="0" t="0"/>
          <a:stretch/>
        </p:blipFill>
        <p:spPr>
          <a:xfrm rot="-1107206">
            <a:off x="694658" y="1342104"/>
            <a:ext cx="242606" cy="245710"/>
          </a:xfrm>
          <a:prstGeom prst="rect">
            <a:avLst/>
          </a:prstGeom>
          <a:noFill/>
          <a:ln>
            <a:noFill/>
          </a:ln>
        </p:spPr>
      </p:pic>
      <p:pic>
        <p:nvPicPr>
          <p:cNvPr descr="alt=&quot;&quot;" id="256" name="Google Shape;256;p38"/>
          <p:cNvPicPr preferRelativeResize="0"/>
          <p:nvPr/>
        </p:nvPicPr>
        <p:blipFill rotWithShape="1">
          <a:blip r:embed="rId2">
            <a:alphaModFix/>
          </a:blip>
          <a:srcRect b="0" l="0" r="0" t="0"/>
          <a:stretch/>
        </p:blipFill>
        <p:spPr>
          <a:xfrm rot="613168">
            <a:off x="8095879" y="2152961"/>
            <a:ext cx="169968" cy="172134"/>
          </a:xfrm>
          <a:prstGeom prst="rect">
            <a:avLst/>
          </a:prstGeom>
          <a:noFill/>
          <a:ln>
            <a:noFill/>
          </a:ln>
        </p:spPr>
      </p:pic>
      <p:pic>
        <p:nvPicPr>
          <p:cNvPr id="257" name="Google Shape;257;p38" title="ASTRO_NoOutfit_HoldingLeftHand_SFS20_sRGB (1).png"/>
          <p:cNvPicPr preferRelativeResize="0"/>
          <p:nvPr/>
        </p:nvPicPr>
        <p:blipFill>
          <a:blip r:embed="rId3">
            <a:alphaModFix/>
          </a:blip>
          <a:stretch>
            <a:fillRect/>
          </a:stretch>
        </p:blipFill>
        <p:spPr>
          <a:xfrm>
            <a:off x="7113050" y="2663488"/>
            <a:ext cx="1749052" cy="2132178"/>
          </a:xfrm>
          <a:prstGeom prst="rect">
            <a:avLst/>
          </a:prstGeom>
          <a:noFill/>
          <a:ln>
            <a:noFill/>
          </a:ln>
        </p:spPr>
      </p:pic>
      <p:sp>
        <p:nvSpPr>
          <p:cNvPr id="258" name="Google Shape;258;p38"/>
          <p:cNvSpPr/>
          <p:nvPr/>
        </p:nvSpPr>
        <p:spPr>
          <a:xfrm>
            <a:off x="2272064" y="1817525"/>
            <a:ext cx="1698600" cy="2407200"/>
          </a:xfrm>
          <a:prstGeom prst="roundRect">
            <a:avLst>
              <a:gd fmla="val 7699"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59" name="Google Shape;259;p38"/>
          <p:cNvSpPr/>
          <p:nvPr/>
        </p:nvSpPr>
        <p:spPr>
          <a:xfrm>
            <a:off x="426069" y="1817525"/>
            <a:ext cx="1698600" cy="2407200"/>
          </a:xfrm>
          <a:prstGeom prst="roundRect">
            <a:avLst>
              <a:gd fmla="val 7699"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pic>
        <p:nvPicPr>
          <p:cNvPr descr="alt=&quot;&quot;" id="260" name="Google Shape;260;p38"/>
          <p:cNvPicPr preferRelativeResize="0"/>
          <p:nvPr/>
        </p:nvPicPr>
        <p:blipFill>
          <a:blip r:embed="rId4">
            <a:alphaModFix amt="60000"/>
          </a:blip>
          <a:stretch>
            <a:fillRect/>
          </a:stretch>
        </p:blipFill>
        <p:spPr>
          <a:xfrm>
            <a:off x="426070" y="4009688"/>
            <a:ext cx="1698447" cy="990938"/>
          </a:xfrm>
          <a:prstGeom prst="rect">
            <a:avLst/>
          </a:prstGeom>
          <a:noFill/>
          <a:ln>
            <a:noFill/>
          </a:ln>
        </p:spPr>
      </p:pic>
      <p:pic>
        <p:nvPicPr>
          <p:cNvPr descr="alt=&quot;&quot;" id="261" name="Google Shape;261;p38"/>
          <p:cNvPicPr preferRelativeResize="0"/>
          <p:nvPr/>
        </p:nvPicPr>
        <p:blipFill>
          <a:blip r:embed="rId4">
            <a:alphaModFix amt="60000"/>
          </a:blip>
          <a:stretch>
            <a:fillRect/>
          </a:stretch>
        </p:blipFill>
        <p:spPr>
          <a:xfrm>
            <a:off x="2272066" y="4009688"/>
            <a:ext cx="1698447" cy="990938"/>
          </a:xfrm>
          <a:prstGeom prst="rect">
            <a:avLst/>
          </a:prstGeom>
          <a:noFill/>
          <a:ln>
            <a:noFill/>
          </a:ln>
        </p:spPr>
      </p:pic>
      <p:pic>
        <p:nvPicPr>
          <p:cNvPr descr="alt=&quot;&quot;" id="262" name="Google Shape;262;p38"/>
          <p:cNvPicPr preferRelativeResize="0"/>
          <p:nvPr/>
        </p:nvPicPr>
        <p:blipFill>
          <a:blip r:embed="rId4">
            <a:alphaModFix amt="60000"/>
          </a:blip>
          <a:stretch>
            <a:fillRect/>
          </a:stretch>
        </p:blipFill>
        <p:spPr>
          <a:xfrm>
            <a:off x="4122931" y="4009688"/>
            <a:ext cx="1698447" cy="990938"/>
          </a:xfrm>
          <a:prstGeom prst="rect">
            <a:avLst/>
          </a:prstGeom>
          <a:noFill/>
          <a:ln>
            <a:noFill/>
          </a:ln>
        </p:spPr>
      </p:pic>
      <p:pic>
        <p:nvPicPr>
          <p:cNvPr descr="alt=&quot;&quot;" id="263" name="Google Shape;263;p38"/>
          <p:cNvPicPr preferRelativeResize="0"/>
          <p:nvPr/>
        </p:nvPicPr>
        <p:blipFill>
          <a:blip r:embed="rId4">
            <a:alphaModFix amt="60000"/>
          </a:blip>
          <a:stretch>
            <a:fillRect/>
          </a:stretch>
        </p:blipFill>
        <p:spPr>
          <a:xfrm>
            <a:off x="5982264" y="4009688"/>
            <a:ext cx="1698447" cy="990938"/>
          </a:xfrm>
          <a:prstGeom prst="rect">
            <a:avLst/>
          </a:prstGeom>
          <a:noFill/>
          <a:ln>
            <a:noFill/>
          </a:ln>
        </p:spPr>
      </p:pic>
      <p:sp>
        <p:nvSpPr>
          <p:cNvPr id="264" name="Google Shape;264;p38"/>
          <p:cNvSpPr/>
          <p:nvPr/>
        </p:nvSpPr>
        <p:spPr>
          <a:xfrm>
            <a:off x="4122930" y="1817525"/>
            <a:ext cx="1698600" cy="2407200"/>
          </a:xfrm>
          <a:prstGeom prst="roundRect">
            <a:avLst>
              <a:gd fmla="val 7699"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65" name="Google Shape;265;p38"/>
          <p:cNvSpPr txBox="1"/>
          <p:nvPr>
            <p:ph type="title"/>
          </p:nvPr>
        </p:nvSpPr>
        <p:spPr>
          <a:xfrm>
            <a:off x="4262006" y="2361012"/>
            <a:ext cx="1428900" cy="4287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500"/>
              <a:buNone/>
              <a:defRPr sz="1500"/>
            </a:lvl1pPr>
            <a:lvl2pPr lvl="1" algn="ctr">
              <a:lnSpc>
                <a:spcPct val="90000"/>
              </a:lnSpc>
              <a:spcBef>
                <a:spcPts val="0"/>
              </a:spcBef>
              <a:spcAft>
                <a:spcPts val="0"/>
              </a:spcAft>
              <a:buSzPts val="1500"/>
              <a:buNone/>
              <a:defRPr sz="1500"/>
            </a:lvl2pPr>
            <a:lvl3pPr lvl="2" algn="ctr">
              <a:lnSpc>
                <a:spcPct val="90000"/>
              </a:lnSpc>
              <a:spcBef>
                <a:spcPts val="0"/>
              </a:spcBef>
              <a:spcAft>
                <a:spcPts val="0"/>
              </a:spcAft>
              <a:buSzPts val="1500"/>
              <a:buNone/>
              <a:defRPr sz="1500"/>
            </a:lvl3pPr>
            <a:lvl4pPr lvl="3" algn="ctr">
              <a:lnSpc>
                <a:spcPct val="90000"/>
              </a:lnSpc>
              <a:spcBef>
                <a:spcPts val="0"/>
              </a:spcBef>
              <a:spcAft>
                <a:spcPts val="0"/>
              </a:spcAft>
              <a:buSzPts val="1500"/>
              <a:buNone/>
              <a:defRPr sz="1500"/>
            </a:lvl4pPr>
            <a:lvl5pPr lvl="4" algn="ctr">
              <a:lnSpc>
                <a:spcPct val="90000"/>
              </a:lnSpc>
              <a:spcBef>
                <a:spcPts val="0"/>
              </a:spcBef>
              <a:spcAft>
                <a:spcPts val="0"/>
              </a:spcAft>
              <a:buSzPts val="1500"/>
              <a:buNone/>
              <a:defRPr sz="1500"/>
            </a:lvl5pPr>
            <a:lvl6pPr lvl="5" algn="ctr">
              <a:lnSpc>
                <a:spcPct val="90000"/>
              </a:lnSpc>
              <a:spcBef>
                <a:spcPts val="0"/>
              </a:spcBef>
              <a:spcAft>
                <a:spcPts val="0"/>
              </a:spcAft>
              <a:buSzPts val="1500"/>
              <a:buNone/>
              <a:defRPr sz="1500"/>
            </a:lvl6pPr>
            <a:lvl7pPr lvl="6" algn="ctr">
              <a:lnSpc>
                <a:spcPct val="90000"/>
              </a:lnSpc>
              <a:spcBef>
                <a:spcPts val="0"/>
              </a:spcBef>
              <a:spcAft>
                <a:spcPts val="0"/>
              </a:spcAft>
              <a:buSzPts val="1500"/>
              <a:buNone/>
              <a:defRPr sz="1500"/>
            </a:lvl7pPr>
            <a:lvl8pPr lvl="7" algn="ctr">
              <a:lnSpc>
                <a:spcPct val="90000"/>
              </a:lnSpc>
              <a:spcBef>
                <a:spcPts val="0"/>
              </a:spcBef>
              <a:spcAft>
                <a:spcPts val="0"/>
              </a:spcAft>
              <a:buSzPts val="1500"/>
              <a:buNone/>
              <a:defRPr sz="1500"/>
            </a:lvl8pPr>
            <a:lvl9pPr lvl="8" algn="ctr">
              <a:lnSpc>
                <a:spcPct val="90000"/>
              </a:lnSpc>
              <a:spcBef>
                <a:spcPts val="0"/>
              </a:spcBef>
              <a:spcAft>
                <a:spcPts val="0"/>
              </a:spcAft>
              <a:buSzPts val="1500"/>
              <a:buNone/>
              <a:defRPr sz="1500"/>
            </a:lvl9pPr>
          </a:lstStyle>
          <a:p/>
        </p:txBody>
      </p:sp>
      <p:sp>
        <p:nvSpPr>
          <p:cNvPr id="266" name="Google Shape;266;p38"/>
          <p:cNvSpPr/>
          <p:nvPr/>
        </p:nvSpPr>
        <p:spPr>
          <a:xfrm>
            <a:off x="5982262" y="1817650"/>
            <a:ext cx="1698600" cy="2407200"/>
          </a:xfrm>
          <a:prstGeom prst="roundRect">
            <a:avLst>
              <a:gd fmla="val 7699"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267" name="Google Shape;267;p38"/>
          <p:cNvSpPr txBox="1"/>
          <p:nvPr>
            <p:ph idx="2" type="title"/>
          </p:nvPr>
        </p:nvSpPr>
        <p:spPr>
          <a:xfrm>
            <a:off x="6115913" y="2361013"/>
            <a:ext cx="1428900" cy="4287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500"/>
              <a:buNone/>
              <a:defRPr sz="1500"/>
            </a:lvl1pPr>
            <a:lvl2pPr lvl="1" algn="ctr">
              <a:lnSpc>
                <a:spcPct val="90000"/>
              </a:lnSpc>
              <a:spcBef>
                <a:spcPts val="0"/>
              </a:spcBef>
              <a:spcAft>
                <a:spcPts val="0"/>
              </a:spcAft>
              <a:buSzPts val="1500"/>
              <a:buNone/>
              <a:defRPr sz="1500"/>
            </a:lvl2pPr>
            <a:lvl3pPr lvl="2" algn="ctr">
              <a:lnSpc>
                <a:spcPct val="90000"/>
              </a:lnSpc>
              <a:spcBef>
                <a:spcPts val="0"/>
              </a:spcBef>
              <a:spcAft>
                <a:spcPts val="0"/>
              </a:spcAft>
              <a:buSzPts val="1500"/>
              <a:buNone/>
              <a:defRPr sz="1500"/>
            </a:lvl3pPr>
            <a:lvl4pPr lvl="3" algn="ctr">
              <a:lnSpc>
                <a:spcPct val="90000"/>
              </a:lnSpc>
              <a:spcBef>
                <a:spcPts val="0"/>
              </a:spcBef>
              <a:spcAft>
                <a:spcPts val="0"/>
              </a:spcAft>
              <a:buSzPts val="1500"/>
              <a:buNone/>
              <a:defRPr sz="1500"/>
            </a:lvl4pPr>
            <a:lvl5pPr lvl="4" algn="ctr">
              <a:lnSpc>
                <a:spcPct val="90000"/>
              </a:lnSpc>
              <a:spcBef>
                <a:spcPts val="0"/>
              </a:spcBef>
              <a:spcAft>
                <a:spcPts val="0"/>
              </a:spcAft>
              <a:buSzPts val="1500"/>
              <a:buNone/>
              <a:defRPr sz="1500"/>
            </a:lvl5pPr>
            <a:lvl6pPr lvl="5" algn="ctr">
              <a:lnSpc>
                <a:spcPct val="90000"/>
              </a:lnSpc>
              <a:spcBef>
                <a:spcPts val="0"/>
              </a:spcBef>
              <a:spcAft>
                <a:spcPts val="0"/>
              </a:spcAft>
              <a:buSzPts val="1500"/>
              <a:buNone/>
              <a:defRPr sz="1500"/>
            </a:lvl6pPr>
            <a:lvl7pPr lvl="6" algn="ctr">
              <a:lnSpc>
                <a:spcPct val="90000"/>
              </a:lnSpc>
              <a:spcBef>
                <a:spcPts val="0"/>
              </a:spcBef>
              <a:spcAft>
                <a:spcPts val="0"/>
              </a:spcAft>
              <a:buSzPts val="1500"/>
              <a:buNone/>
              <a:defRPr sz="1500"/>
            </a:lvl7pPr>
            <a:lvl8pPr lvl="7" algn="ctr">
              <a:lnSpc>
                <a:spcPct val="90000"/>
              </a:lnSpc>
              <a:spcBef>
                <a:spcPts val="0"/>
              </a:spcBef>
              <a:spcAft>
                <a:spcPts val="0"/>
              </a:spcAft>
              <a:buSzPts val="1500"/>
              <a:buNone/>
              <a:defRPr sz="1500"/>
            </a:lvl8pPr>
            <a:lvl9pPr lvl="8" algn="ctr">
              <a:lnSpc>
                <a:spcPct val="90000"/>
              </a:lnSpc>
              <a:spcBef>
                <a:spcPts val="0"/>
              </a:spcBef>
              <a:spcAft>
                <a:spcPts val="0"/>
              </a:spcAft>
              <a:buSzPts val="1500"/>
              <a:buNone/>
              <a:defRPr sz="1500"/>
            </a:lvl9pPr>
          </a:lstStyle>
          <a:p/>
        </p:txBody>
      </p:sp>
      <p:sp>
        <p:nvSpPr>
          <p:cNvPr id="268" name="Google Shape;268;p38"/>
          <p:cNvSpPr/>
          <p:nvPr/>
        </p:nvSpPr>
        <p:spPr>
          <a:xfrm>
            <a:off x="945144" y="1459513"/>
            <a:ext cx="660300" cy="660300"/>
          </a:xfrm>
          <a:prstGeom prst="ellipse">
            <a:avLst/>
          </a:prstGeom>
          <a:solidFill>
            <a:srgbClr val="0B9DD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1500">
                <a:solidFill>
                  <a:schemeClr val="lt1"/>
                </a:solidFill>
                <a:latin typeface="Avant Garde Demi SFDC"/>
                <a:ea typeface="Avant Garde Demi SFDC"/>
                <a:cs typeface="Avant Garde Demi SFDC"/>
                <a:sym typeface="Avant Garde Demi SFDC"/>
              </a:rPr>
              <a:t>1</a:t>
            </a:r>
            <a:endParaRPr sz="1500">
              <a:solidFill>
                <a:schemeClr val="lt1"/>
              </a:solidFill>
              <a:latin typeface="Avant Garde Demi SFDC"/>
              <a:ea typeface="Avant Garde Demi SFDC"/>
              <a:cs typeface="Avant Garde Demi SFDC"/>
              <a:sym typeface="Avant Garde Demi SFDC"/>
            </a:endParaRPr>
          </a:p>
        </p:txBody>
      </p:sp>
      <p:sp>
        <p:nvSpPr>
          <p:cNvPr id="269" name="Google Shape;269;p38"/>
          <p:cNvSpPr/>
          <p:nvPr/>
        </p:nvSpPr>
        <p:spPr>
          <a:xfrm>
            <a:off x="4646231" y="1459513"/>
            <a:ext cx="660300" cy="660300"/>
          </a:xfrm>
          <a:prstGeom prst="ellipse">
            <a:avLst/>
          </a:prstGeom>
          <a:solidFill>
            <a:srgbClr val="0B9DD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1500">
                <a:solidFill>
                  <a:schemeClr val="lt1"/>
                </a:solidFill>
                <a:latin typeface="Avant Garde Demi SFDC"/>
                <a:ea typeface="Avant Garde Demi SFDC"/>
                <a:cs typeface="Avant Garde Demi SFDC"/>
                <a:sym typeface="Avant Garde Demi SFDC"/>
              </a:rPr>
              <a:t>3</a:t>
            </a:r>
            <a:endParaRPr sz="1500">
              <a:solidFill>
                <a:schemeClr val="lt1"/>
              </a:solidFill>
              <a:latin typeface="Avant Garde Demi SFDC"/>
              <a:ea typeface="Avant Garde Demi SFDC"/>
              <a:cs typeface="Avant Garde Demi SFDC"/>
              <a:sym typeface="Avant Garde Demi SFDC"/>
            </a:endParaRPr>
          </a:p>
        </p:txBody>
      </p:sp>
      <p:sp>
        <p:nvSpPr>
          <p:cNvPr id="270" name="Google Shape;270;p38"/>
          <p:cNvSpPr/>
          <p:nvPr/>
        </p:nvSpPr>
        <p:spPr>
          <a:xfrm>
            <a:off x="6500138" y="1459513"/>
            <a:ext cx="660300" cy="660300"/>
          </a:xfrm>
          <a:prstGeom prst="ellipse">
            <a:avLst/>
          </a:prstGeom>
          <a:solidFill>
            <a:srgbClr val="0B9DD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1500">
                <a:solidFill>
                  <a:schemeClr val="lt1"/>
                </a:solidFill>
                <a:latin typeface="Avant Garde Demi SFDC"/>
                <a:ea typeface="Avant Garde Demi SFDC"/>
                <a:cs typeface="Avant Garde Demi SFDC"/>
                <a:sym typeface="Avant Garde Demi SFDC"/>
              </a:rPr>
              <a:t>4</a:t>
            </a:r>
            <a:endParaRPr sz="1500">
              <a:solidFill>
                <a:schemeClr val="lt1"/>
              </a:solidFill>
              <a:latin typeface="Avant Garde Demi SFDC"/>
              <a:ea typeface="Avant Garde Demi SFDC"/>
              <a:cs typeface="Avant Garde Demi SFDC"/>
              <a:sym typeface="Avant Garde Demi SFDC"/>
            </a:endParaRPr>
          </a:p>
        </p:txBody>
      </p:sp>
      <p:sp>
        <p:nvSpPr>
          <p:cNvPr id="271" name="Google Shape;271;p38"/>
          <p:cNvSpPr/>
          <p:nvPr/>
        </p:nvSpPr>
        <p:spPr>
          <a:xfrm>
            <a:off x="2793569" y="1459513"/>
            <a:ext cx="660300" cy="660300"/>
          </a:xfrm>
          <a:prstGeom prst="ellipse">
            <a:avLst/>
          </a:prstGeom>
          <a:solidFill>
            <a:srgbClr val="0B9DD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1500">
                <a:solidFill>
                  <a:schemeClr val="lt1"/>
                </a:solidFill>
                <a:latin typeface="Avant Garde Demi SFDC"/>
                <a:ea typeface="Avant Garde Demi SFDC"/>
                <a:cs typeface="Avant Garde Demi SFDC"/>
                <a:sym typeface="Avant Garde Demi SFDC"/>
              </a:rPr>
              <a:t>2</a:t>
            </a:r>
            <a:endParaRPr sz="1500">
              <a:solidFill>
                <a:schemeClr val="lt1"/>
              </a:solidFill>
              <a:latin typeface="Avant Garde Demi SFDC"/>
              <a:ea typeface="Avant Garde Demi SFDC"/>
              <a:cs typeface="Avant Garde Demi SFDC"/>
              <a:sym typeface="Avant Garde Demi SFDC"/>
            </a:endParaRPr>
          </a:p>
        </p:txBody>
      </p:sp>
      <p:pic>
        <p:nvPicPr>
          <p:cNvPr descr="alt=&quot;&quot;" id="272" name="Google Shape;272;p38"/>
          <p:cNvPicPr preferRelativeResize="0"/>
          <p:nvPr/>
        </p:nvPicPr>
        <p:blipFill rotWithShape="1">
          <a:blip r:embed="rId2">
            <a:alphaModFix/>
          </a:blip>
          <a:srcRect b="0" l="0" r="0" t="0"/>
          <a:stretch/>
        </p:blipFill>
        <p:spPr>
          <a:xfrm rot="-519600">
            <a:off x="7835689" y="2300930"/>
            <a:ext cx="242605" cy="245709"/>
          </a:xfrm>
          <a:prstGeom prst="rect">
            <a:avLst/>
          </a:prstGeom>
          <a:noFill/>
          <a:ln>
            <a:noFill/>
          </a:ln>
        </p:spPr>
      </p:pic>
      <p:pic>
        <p:nvPicPr>
          <p:cNvPr descr="alt=&quot;&quot;" id="273" name="Google Shape;273;p38"/>
          <p:cNvPicPr preferRelativeResize="0"/>
          <p:nvPr/>
        </p:nvPicPr>
        <p:blipFill rotWithShape="1">
          <a:blip r:embed="rId2">
            <a:alphaModFix/>
          </a:blip>
          <a:srcRect b="0" l="0" r="0" t="0"/>
          <a:stretch/>
        </p:blipFill>
        <p:spPr>
          <a:xfrm rot="450588">
            <a:off x="8257352" y="2423144"/>
            <a:ext cx="94548" cy="95765"/>
          </a:xfrm>
          <a:prstGeom prst="rect">
            <a:avLst/>
          </a:prstGeom>
          <a:noFill/>
          <a:ln>
            <a:noFill/>
          </a:ln>
        </p:spPr>
      </p:pic>
      <p:pic>
        <p:nvPicPr>
          <p:cNvPr descr="alt=&quot;&quot;" id="274" name="Google Shape;274;p38"/>
          <p:cNvPicPr preferRelativeResize="0"/>
          <p:nvPr/>
        </p:nvPicPr>
        <p:blipFill rotWithShape="1">
          <a:blip r:embed="rId2">
            <a:alphaModFix/>
          </a:blip>
          <a:srcRect b="0" l="0" r="0" t="0"/>
          <a:stretch/>
        </p:blipFill>
        <p:spPr>
          <a:xfrm rot="450588">
            <a:off x="590180" y="1623775"/>
            <a:ext cx="94548" cy="95765"/>
          </a:xfrm>
          <a:prstGeom prst="rect">
            <a:avLst/>
          </a:prstGeom>
          <a:noFill/>
          <a:ln>
            <a:noFill/>
          </a:ln>
        </p:spPr>
      </p:pic>
      <p:sp>
        <p:nvSpPr>
          <p:cNvPr id="275" name="Google Shape;275;p38"/>
          <p:cNvSpPr txBox="1"/>
          <p:nvPr>
            <p:ph idx="1" type="subTitle"/>
          </p:nvPr>
        </p:nvSpPr>
        <p:spPr>
          <a:xfrm>
            <a:off x="4223608" y="2909813"/>
            <a:ext cx="1505700" cy="11670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000"/>
              <a:buNone/>
              <a:defRPr sz="1000"/>
            </a:lvl1pPr>
            <a:lvl2pPr lvl="1" algn="ctr">
              <a:spcBef>
                <a:spcPts val="0"/>
              </a:spcBef>
              <a:spcAft>
                <a:spcPts val="0"/>
              </a:spcAft>
              <a:buSzPts val="1000"/>
              <a:buNone/>
              <a:defRPr sz="1000"/>
            </a:lvl2pPr>
            <a:lvl3pPr lvl="2" algn="ctr">
              <a:spcBef>
                <a:spcPts val="900"/>
              </a:spcBef>
              <a:spcAft>
                <a:spcPts val="0"/>
              </a:spcAft>
              <a:buSzPts val="1000"/>
              <a:buNone/>
              <a:defRPr sz="1000"/>
            </a:lvl3pPr>
            <a:lvl4pPr lvl="3" algn="ctr">
              <a:spcBef>
                <a:spcPts val="900"/>
              </a:spcBef>
              <a:spcAft>
                <a:spcPts val="0"/>
              </a:spcAft>
              <a:buSzPts val="1000"/>
              <a:buNone/>
              <a:defRPr sz="1000"/>
            </a:lvl4pPr>
            <a:lvl5pPr lvl="4" algn="ctr">
              <a:spcBef>
                <a:spcPts val="900"/>
              </a:spcBef>
              <a:spcAft>
                <a:spcPts val="0"/>
              </a:spcAft>
              <a:buSzPts val="1000"/>
              <a:buNone/>
              <a:defRPr/>
            </a:lvl5pPr>
            <a:lvl6pPr lvl="5" algn="ctr">
              <a:spcBef>
                <a:spcPts val="900"/>
              </a:spcBef>
              <a:spcAft>
                <a:spcPts val="0"/>
              </a:spcAft>
              <a:buSzPts val="1000"/>
              <a:buNone/>
              <a:defRPr sz="1000"/>
            </a:lvl6pPr>
            <a:lvl7pPr lvl="6" algn="ctr">
              <a:spcBef>
                <a:spcPts val="900"/>
              </a:spcBef>
              <a:spcAft>
                <a:spcPts val="0"/>
              </a:spcAft>
              <a:buSzPts val="1000"/>
              <a:buNone/>
              <a:defRPr sz="1000"/>
            </a:lvl7pPr>
            <a:lvl8pPr lvl="7" algn="ctr">
              <a:spcBef>
                <a:spcPts val="900"/>
              </a:spcBef>
              <a:spcAft>
                <a:spcPts val="0"/>
              </a:spcAft>
              <a:buSzPts val="1000"/>
              <a:buNone/>
              <a:defRPr sz="1000"/>
            </a:lvl8pPr>
            <a:lvl9pPr lvl="8" algn="ctr">
              <a:spcBef>
                <a:spcPts val="900"/>
              </a:spcBef>
              <a:spcAft>
                <a:spcPts val="900"/>
              </a:spcAft>
              <a:buSzPts val="1000"/>
              <a:buNone/>
              <a:defRPr sz="1000"/>
            </a:lvl9pPr>
          </a:lstStyle>
          <a:p/>
        </p:txBody>
      </p:sp>
      <p:sp>
        <p:nvSpPr>
          <p:cNvPr id="276" name="Google Shape;276;p38"/>
          <p:cNvSpPr txBox="1"/>
          <p:nvPr>
            <p:ph idx="3" type="subTitle"/>
          </p:nvPr>
        </p:nvSpPr>
        <p:spPr>
          <a:xfrm>
            <a:off x="6077513" y="2909813"/>
            <a:ext cx="1505700" cy="11670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000"/>
              <a:buNone/>
              <a:defRPr sz="1000"/>
            </a:lvl1pPr>
            <a:lvl2pPr lvl="1" algn="ctr">
              <a:spcBef>
                <a:spcPts val="0"/>
              </a:spcBef>
              <a:spcAft>
                <a:spcPts val="0"/>
              </a:spcAft>
              <a:buSzPts val="1000"/>
              <a:buNone/>
              <a:defRPr sz="1000"/>
            </a:lvl2pPr>
            <a:lvl3pPr lvl="2" algn="ctr">
              <a:spcBef>
                <a:spcPts val="900"/>
              </a:spcBef>
              <a:spcAft>
                <a:spcPts val="0"/>
              </a:spcAft>
              <a:buSzPts val="1000"/>
              <a:buNone/>
              <a:defRPr sz="1000"/>
            </a:lvl3pPr>
            <a:lvl4pPr lvl="3" algn="ctr">
              <a:spcBef>
                <a:spcPts val="900"/>
              </a:spcBef>
              <a:spcAft>
                <a:spcPts val="0"/>
              </a:spcAft>
              <a:buSzPts val="1000"/>
              <a:buNone/>
              <a:defRPr sz="1000"/>
            </a:lvl4pPr>
            <a:lvl5pPr lvl="4" algn="ctr">
              <a:spcBef>
                <a:spcPts val="900"/>
              </a:spcBef>
              <a:spcAft>
                <a:spcPts val="0"/>
              </a:spcAft>
              <a:buSzPts val="1000"/>
              <a:buNone/>
              <a:defRPr/>
            </a:lvl5pPr>
            <a:lvl6pPr lvl="5" algn="ctr">
              <a:spcBef>
                <a:spcPts val="900"/>
              </a:spcBef>
              <a:spcAft>
                <a:spcPts val="0"/>
              </a:spcAft>
              <a:buSzPts val="1000"/>
              <a:buNone/>
              <a:defRPr sz="1000"/>
            </a:lvl6pPr>
            <a:lvl7pPr lvl="6" algn="ctr">
              <a:spcBef>
                <a:spcPts val="900"/>
              </a:spcBef>
              <a:spcAft>
                <a:spcPts val="0"/>
              </a:spcAft>
              <a:buSzPts val="1000"/>
              <a:buNone/>
              <a:defRPr sz="1000"/>
            </a:lvl7pPr>
            <a:lvl8pPr lvl="7" algn="ctr">
              <a:spcBef>
                <a:spcPts val="900"/>
              </a:spcBef>
              <a:spcAft>
                <a:spcPts val="0"/>
              </a:spcAft>
              <a:buSzPts val="1000"/>
              <a:buNone/>
              <a:defRPr sz="1000"/>
            </a:lvl8pPr>
            <a:lvl9pPr lvl="8" algn="ctr">
              <a:spcBef>
                <a:spcPts val="900"/>
              </a:spcBef>
              <a:spcAft>
                <a:spcPts val="900"/>
              </a:spcAft>
              <a:buSzPts val="1000"/>
              <a:buNone/>
              <a:defRPr sz="1000"/>
            </a:lvl9pPr>
          </a:lstStyle>
          <a:p/>
        </p:txBody>
      </p:sp>
      <p:sp>
        <p:nvSpPr>
          <p:cNvPr id="277" name="Google Shape;277;p38"/>
          <p:cNvSpPr txBox="1"/>
          <p:nvPr>
            <p:ph idx="4" type="title"/>
          </p:nvPr>
        </p:nvSpPr>
        <p:spPr>
          <a:xfrm>
            <a:off x="2409338" y="2361012"/>
            <a:ext cx="1428900" cy="4287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500"/>
              <a:buNone/>
              <a:defRPr sz="1500"/>
            </a:lvl1pPr>
            <a:lvl2pPr lvl="1" algn="ctr">
              <a:lnSpc>
                <a:spcPct val="90000"/>
              </a:lnSpc>
              <a:spcBef>
                <a:spcPts val="0"/>
              </a:spcBef>
              <a:spcAft>
                <a:spcPts val="0"/>
              </a:spcAft>
              <a:buSzPts val="1500"/>
              <a:buNone/>
              <a:defRPr sz="1500"/>
            </a:lvl2pPr>
            <a:lvl3pPr lvl="2" algn="ctr">
              <a:lnSpc>
                <a:spcPct val="90000"/>
              </a:lnSpc>
              <a:spcBef>
                <a:spcPts val="0"/>
              </a:spcBef>
              <a:spcAft>
                <a:spcPts val="0"/>
              </a:spcAft>
              <a:buSzPts val="1500"/>
              <a:buNone/>
              <a:defRPr sz="1500"/>
            </a:lvl3pPr>
            <a:lvl4pPr lvl="3" algn="ctr">
              <a:lnSpc>
                <a:spcPct val="90000"/>
              </a:lnSpc>
              <a:spcBef>
                <a:spcPts val="0"/>
              </a:spcBef>
              <a:spcAft>
                <a:spcPts val="0"/>
              </a:spcAft>
              <a:buSzPts val="1500"/>
              <a:buNone/>
              <a:defRPr sz="1500"/>
            </a:lvl4pPr>
            <a:lvl5pPr lvl="4" algn="ctr">
              <a:lnSpc>
                <a:spcPct val="90000"/>
              </a:lnSpc>
              <a:spcBef>
                <a:spcPts val="0"/>
              </a:spcBef>
              <a:spcAft>
                <a:spcPts val="0"/>
              </a:spcAft>
              <a:buSzPts val="1500"/>
              <a:buNone/>
              <a:defRPr sz="1500"/>
            </a:lvl5pPr>
            <a:lvl6pPr lvl="5" algn="ctr">
              <a:lnSpc>
                <a:spcPct val="90000"/>
              </a:lnSpc>
              <a:spcBef>
                <a:spcPts val="0"/>
              </a:spcBef>
              <a:spcAft>
                <a:spcPts val="0"/>
              </a:spcAft>
              <a:buSzPts val="1500"/>
              <a:buNone/>
              <a:defRPr sz="1500"/>
            </a:lvl6pPr>
            <a:lvl7pPr lvl="6" algn="ctr">
              <a:lnSpc>
                <a:spcPct val="90000"/>
              </a:lnSpc>
              <a:spcBef>
                <a:spcPts val="0"/>
              </a:spcBef>
              <a:spcAft>
                <a:spcPts val="0"/>
              </a:spcAft>
              <a:buSzPts val="1500"/>
              <a:buNone/>
              <a:defRPr sz="1500"/>
            </a:lvl7pPr>
            <a:lvl8pPr lvl="7" algn="ctr">
              <a:lnSpc>
                <a:spcPct val="90000"/>
              </a:lnSpc>
              <a:spcBef>
                <a:spcPts val="0"/>
              </a:spcBef>
              <a:spcAft>
                <a:spcPts val="0"/>
              </a:spcAft>
              <a:buSzPts val="1500"/>
              <a:buNone/>
              <a:defRPr sz="1500"/>
            </a:lvl8pPr>
            <a:lvl9pPr lvl="8" algn="ctr">
              <a:lnSpc>
                <a:spcPct val="90000"/>
              </a:lnSpc>
              <a:spcBef>
                <a:spcPts val="0"/>
              </a:spcBef>
              <a:spcAft>
                <a:spcPts val="0"/>
              </a:spcAft>
              <a:buSzPts val="1500"/>
              <a:buNone/>
              <a:defRPr sz="1500"/>
            </a:lvl9pPr>
          </a:lstStyle>
          <a:p/>
        </p:txBody>
      </p:sp>
      <p:sp>
        <p:nvSpPr>
          <p:cNvPr id="278" name="Google Shape;278;p38"/>
          <p:cNvSpPr txBox="1"/>
          <p:nvPr>
            <p:ph idx="5" type="subTitle"/>
          </p:nvPr>
        </p:nvSpPr>
        <p:spPr>
          <a:xfrm>
            <a:off x="2370941" y="2909813"/>
            <a:ext cx="1505700" cy="11670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000"/>
              <a:buNone/>
              <a:defRPr sz="1000"/>
            </a:lvl1pPr>
            <a:lvl2pPr lvl="1" algn="ctr">
              <a:spcBef>
                <a:spcPts val="0"/>
              </a:spcBef>
              <a:spcAft>
                <a:spcPts val="0"/>
              </a:spcAft>
              <a:buSzPts val="1000"/>
              <a:buNone/>
              <a:defRPr sz="1000"/>
            </a:lvl2pPr>
            <a:lvl3pPr lvl="2" algn="ctr">
              <a:spcBef>
                <a:spcPts val="900"/>
              </a:spcBef>
              <a:spcAft>
                <a:spcPts val="0"/>
              </a:spcAft>
              <a:buSzPts val="1000"/>
              <a:buNone/>
              <a:defRPr sz="1000"/>
            </a:lvl3pPr>
            <a:lvl4pPr lvl="3" algn="ctr">
              <a:spcBef>
                <a:spcPts val="900"/>
              </a:spcBef>
              <a:spcAft>
                <a:spcPts val="0"/>
              </a:spcAft>
              <a:buSzPts val="1000"/>
              <a:buNone/>
              <a:defRPr sz="1000"/>
            </a:lvl4pPr>
            <a:lvl5pPr lvl="4" algn="ctr">
              <a:spcBef>
                <a:spcPts val="900"/>
              </a:spcBef>
              <a:spcAft>
                <a:spcPts val="0"/>
              </a:spcAft>
              <a:buSzPts val="1000"/>
              <a:buNone/>
              <a:defRPr/>
            </a:lvl5pPr>
            <a:lvl6pPr lvl="5" algn="ctr">
              <a:spcBef>
                <a:spcPts val="900"/>
              </a:spcBef>
              <a:spcAft>
                <a:spcPts val="0"/>
              </a:spcAft>
              <a:buSzPts val="1000"/>
              <a:buNone/>
              <a:defRPr sz="1000"/>
            </a:lvl6pPr>
            <a:lvl7pPr lvl="6" algn="ctr">
              <a:spcBef>
                <a:spcPts val="900"/>
              </a:spcBef>
              <a:spcAft>
                <a:spcPts val="0"/>
              </a:spcAft>
              <a:buSzPts val="1000"/>
              <a:buNone/>
              <a:defRPr sz="1000"/>
            </a:lvl7pPr>
            <a:lvl8pPr lvl="7" algn="ctr">
              <a:spcBef>
                <a:spcPts val="900"/>
              </a:spcBef>
              <a:spcAft>
                <a:spcPts val="0"/>
              </a:spcAft>
              <a:buSzPts val="1000"/>
              <a:buNone/>
              <a:defRPr sz="1000"/>
            </a:lvl8pPr>
            <a:lvl9pPr lvl="8" algn="ctr">
              <a:spcBef>
                <a:spcPts val="900"/>
              </a:spcBef>
              <a:spcAft>
                <a:spcPts val="900"/>
              </a:spcAft>
              <a:buSzPts val="1000"/>
              <a:buNone/>
              <a:defRPr sz="1000"/>
            </a:lvl9pPr>
          </a:lstStyle>
          <a:p/>
        </p:txBody>
      </p:sp>
      <p:sp>
        <p:nvSpPr>
          <p:cNvPr id="279" name="Google Shape;279;p38"/>
          <p:cNvSpPr txBox="1"/>
          <p:nvPr>
            <p:ph idx="6" type="title"/>
          </p:nvPr>
        </p:nvSpPr>
        <p:spPr>
          <a:xfrm>
            <a:off x="561532" y="2361012"/>
            <a:ext cx="1428900" cy="4287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500"/>
              <a:buNone/>
              <a:defRPr sz="1500"/>
            </a:lvl1pPr>
            <a:lvl2pPr lvl="1" algn="ctr">
              <a:lnSpc>
                <a:spcPct val="90000"/>
              </a:lnSpc>
              <a:spcBef>
                <a:spcPts val="0"/>
              </a:spcBef>
              <a:spcAft>
                <a:spcPts val="0"/>
              </a:spcAft>
              <a:buSzPts val="1500"/>
              <a:buNone/>
              <a:defRPr sz="1500"/>
            </a:lvl2pPr>
            <a:lvl3pPr lvl="2" algn="ctr">
              <a:lnSpc>
                <a:spcPct val="90000"/>
              </a:lnSpc>
              <a:spcBef>
                <a:spcPts val="0"/>
              </a:spcBef>
              <a:spcAft>
                <a:spcPts val="0"/>
              </a:spcAft>
              <a:buSzPts val="1500"/>
              <a:buNone/>
              <a:defRPr sz="1500"/>
            </a:lvl3pPr>
            <a:lvl4pPr lvl="3" algn="ctr">
              <a:lnSpc>
                <a:spcPct val="90000"/>
              </a:lnSpc>
              <a:spcBef>
                <a:spcPts val="0"/>
              </a:spcBef>
              <a:spcAft>
                <a:spcPts val="0"/>
              </a:spcAft>
              <a:buSzPts val="1500"/>
              <a:buNone/>
              <a:defRPr sz="1500"/>
            </a:lvl4pPr>
            <a:lvl5pPr lvl="4" algn="ctr">
              <a:lnSpc>
                <a:spcPct val="90000"/>
              </a:lnSpc>
              <a:spcBef>
                <a:spcPts val="0"/>
              </a:spcBef>
              <a:spcAft>
                <a:spcPts val="0"/>
              </a:spcAft>
              <a:buSzPts val="1500"/>
              <a:buNone/>
              <a:defRPr sz="1500"/>
            </a:lvl5pPr>
            <a:lvl6pPr lvl="5" algn="ctr">
              <a:lnSpc>
                <a:spcPct val="90000"/>
              </a:lnSpc>
              <a:spcBef>
                <a:spcPts val="0"/>
              </a:spcBef>
              <a:spcAft>
                <a:spcPts val="0"/>
              </a:spcAft>
              <a:buSzPts val="1500"/>
              <a:buNone/>
              <a:defRPr sz="1500"/>
            </a:lvl6pPr>
            <a:lvl7pPr lvl="6" algn="ctr">
              <a:lnSpc>
                <a:spcPct val="90000"/>
              </a:lnSpc>
              <a:spcBef>
                <a:spcPts val="0"/>
              </a:spcBef>
              <a:spcAft>
                <a:spcPts val="0"/>
              </a:spcAft>
              <a:buSzPts val="1500"/>
              <a:buNone/>
              <a:defRPr sz="1500"/>
            </a:lvl7pPr>
            <a:lvl8pPr lvl="7" algn="ctr">
              <a:lnSpc>
                <a:spcPct val="90000"/>
              </a:lnSpc>
              <a:spcBef>
                <a:spcPts val="0"/>
              </a:spcBef>
              <a:spcAft>
                <a:spcPts val="0"/>
              </a:spcAft>
              <a:buSzPts val="1500"/>
              <a:buNone/>
              <a:defRPr sz="1500"/>
            </a:lvl8pPr>
            <a:lvl9pPr lvl="8" algn="ctr">
              <a:lnSpc>
                <a:spcPct val="90000"/>
              </a:lnSpc>
              <a:spcBef>
                <a:spcPts val="0"/>
              </a:spcBef>
              <a:spcAft>
                <a:spcPts val="0"/>
              </a:spcAft>
              <a:buSzPts val="1500"/>
              <a:buNone/>
              <a:defRPr sz="1500"/>
            </a:lvl9pPr>
          </a:lstStyle>
          <a:p/>
        </p:txBody>
      </p:sp>
      <p:sp>
        <p:nvSpPr>
          <p:cNvPr id="280" name="Google Shape;280;p38"/>
          <p:cNvSpPr txBox="1"/>
          <p:nvPr>
            <p:ph idx="7" type="subTitle"/>
          </p:nvPr>
        </p:nvSpPr>
        <p:spPr>
          <a:xfrm>
            <a:off x="523138" y="2909813"/>
            <a:ext cx="1505700" cy="11670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000"/>
              <a:buNone/>
              <a:defRPr sz="1000"/>
            </a:lvl1pPr>
            <a:lvl2pPr lvl="1" algn="ctr">
              <a:spcBef>
                <a:spcPts val="0"/>
              </a:spcBef>
              <a:spcAft>
                <a:spcPts val="0"/>
              </a:spcAft>
              <a:buSzPts val="1000"/>
              <a:buNone/>
              <a:defRPr sz="1000"/>
            </a:lvl2pPr>
            <a:lvl3pPr lvl="2" algn="ctr">
              <a:spcBef>
                <a:spcPts val="900"/>
              </a:spcBef>
              <a:spcAft>
                <a:spcPts val="0"/>
              </a:spcAft>
              <a:buSzPts val="1000"/>
              <a:buNone/>
              <a:defRPr sz="1000"/>
            </a:lvl3pPr>
            <a:lvl4pPr lvl="3" algn="ctr">
              <a:spcBef>
                <a:spcPts val="900"/>
              </a:spcBef>
              <a:spcAft>
                <a:spcPts val="0"/>
              </a:spcAft>
              <a:buSzPts val="1000"/>
              <a:buNone/>
              <a:defRPr sz="1000"/>
            </a:lvl4pPr>
            <a:lvl5pPr lvl="4" algn="ctr">
              <a:spcBef>
                <a:spcPts val="900"/>
              </a:spcBef>
              <a:spcAft>
                <a:spcPts val="0"/>
              </a:spcAft>
              <a:buSzPts val="1000"/>
              <a:buNone/>
              <a:defRPr/>
            </a:lvl5pPr>
            <a:lvl6pPr lvl="5" algn="ctr">
              <a:spcBef>
                <a:spcPts val="900"/>
              </a:spcBef>
              <a:spcAft>
                <a:spcPts val="0"/>
              </a:spcAft>
              <a:buSzPts val="1000"/>
              <a:buNone/>
              <a:defRPr sz="1000"/>
            </a:lvl6pPr>
            <a:lvl7pPr lvl="6" algn="ctr">
              <a:spcBef>
                <a:spcPts val="900"/>
              </a:spcBef>
              <a:spcAft>
                <a:spcPts val="0"/>
              </a:spcAft>
              <a:buSzPts val="1000"/>
              <a:buNone/>
              <a:defRPr sz="1000"/>
            </a:lvl7pPr>
            <a:lvl8pPr lvl="7" algn="ctr">
              <a:spcBef>
                <a:spcPts val="900"/>
              </a:spcBef>
              <a:spcAft>
                <a:spcPts val="0"/>
              </a:spcAft>
              <a:buSzPts val="1000"/>
              <a:buNone/>
              <a:defRPr sz="1000"/>
            </a:lvl8pPr>
            <a:lvl9pPr lvl="8" algn="ctr">
              <a:spcBef>
                <a:spcPts val="900"/>
              </a:spcBef>
              <a:spcAft>
                <a:spcPts val="900"/>
              </a:spcAft>
              <a:buSzPts val="1000"/>
              <a:buNone/>
              <a:defRPr sz="1000"/>
            </a:lvl9pPr>
          </a:lstStyle>
          <a:p/>
        </p:txBody>
      </p:sp>
      <p:pic>
        <p:nvPicPr>
          <p:cNvPr descr="alt=&quot;&quot;" id="281" name="Google Shape;281;p38"/>
          <p:cNvPicPr preferRelativeResize="0"/>
          <p:nvPr/>
        </p:nvPicPr>
        <p:blipFill>
          <a:blip r:embed="rId4">
            <a:alphaModFix amt="60000"/>
          </a:blip>
          <a:stretch>
            <a:fillRect/>
          </a:stretch>
        </p:blipFill>
        <p:spPr>
          <a:xfrm>
            <a:off x="7177450" y="4371864"/>
            <a:ext cx="1428751" cy="833585"/>
          </a:xfrm>
          <a:prstGeom prst="rect">
            <a:avLst/>
          </a:prstGeom>
          <a:noFill/>
          <a:ln>
            <a:noFill/>
          </a:ln>
        </p:spPr>
      </p:pic>
      <p:sp>
        <p:nvSpPr>
          <p:cNvPr id="282" name="Google Shape;282;p38"/>
          <p:cNvSpPr txBox="1"/>
          <p:nvPr>
            <p:ph idx="8"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3" name="Google Shape;283;p38"/>
          <p:cNvSpPr txBox="1"/>
          <p:nvPr>
            <p:ph idx="9" type="subTitle"/>
          </p:nvPr>
        </p:nvSpPr>
        <p:spPr>
          <a:xfrm>
            <a:off x="428625" y="852488"/>
            <a:ext cx="7572600" cy="3810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284" name="Google Shape;284;p38"/>
          <p:cNvSpPr txBox="1"/>
          <p:nvPr>
            <p:ph idx="13"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285" name="Google Shape;285;p38"/>
          <p:cNvPicPr preferRelativeResize="0"/>
          <p:nvPr/>
        </p:nvPicPr>
        <p:blipFill>
          <a:blip r:embed="rId5">
            <a:alphaModFix/>
          </a:blip>
          <a:stretch>
            <a:fillRect/>
          </a:stretch>
        </p:blipFill>
        <p:spPr>
          <a:xfrm>
            <a:off x="8286750" y="466564"/>
            <a:ext cx="476799" cy="333763"/>
          </a:xfrm>
          <a:prstGeom prst="rect">
            <a:avLst/>
          </a:prstGeom>
          <a:noFill/>
          <a:ln>
            <a:noFill/>
          </a:ln>
        </p:spPr>
      </p:pic>
      <p:pic>
        <p:nvPicPr>
          <p:cNvPr id="286" name="Google Shape;286;p38"/>
          <p:cNvPicPr preferRelativeResize="0"/>
          <p:nvPr/>
        </p:nvPicPr>
        <p:blipFill rotWithShape="1">
          <a:blip r:embed="rId6">
            <a:alphaModFix/>
          </a:blip>
          <a:srcRect b="16460" l="0" r="0" t="16191"/>
          <a:stretch/>
        </p:blipFill>
        <p:spPr>
          <a:xfrm>
            <a:off x="7768638" y="498335"/>
            <a:ext cx="401225" cy="27022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ard - Five up - Blue">
  <p:cSld name="TITLE_1_1_1_1_1_1_1_1_1_1_1_1_1_1_1_1_1_1_1_1_1_1_1_1">
    <p:bg>
      <p:bgPr>
        <a:solidFill>
          <a:srgbClr val="CFE9FE"/>
        </a:solidFill>
      </p:bgPr>
    </p:bg>
    <p:spTree>
      <p:nvGrpSpPr>
        <p:cNvPr id="287" name="Shape 287"/>
        <p:cNvGrpSpPr/>
        <p:nvPr/>
      </p:nvGrpSpPr>
      <p:grpSpPr>
        <a:xfrm>
          <a:off x="0" y="0"/>
          <a:ext cx="0" cy="0"/>
          <a:chOff x="0" y="0"/>
          <a:chExt cx="0" cy="0"/>
        </a:xfrm>
      </p:grpSpPr>
      <p:sp>
        <p:nvSpPr>
          <p:cNvPr id="288" name="Google Shape;288;p39"/>
          <p:cNvSpPr/>
          <p:nvPr/>
        </p:nvSpPr>
        <p:spPr>
          <a:xfrm>
            <a:off x="3820860" y="1426283"/>
            <a:ext cx="1538700" cy="3144600"/>
          </a:xfrm>
          <a:prstGeom prst="roundRect">
            <a:avLst>
              <a:gd fmla="val 6092" name="adj"/>
            </a:avLst>
          </a:prstGeom>
          <a:solidFill>
            <a:srgbClr val="FFFFFF"/>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289" name="Google Shape;289;p39"/>
          <p:cNvSpPr/>
          <p:nvPr/>
        </p:nvSpPr>
        <p:spPr>
          <a:xfrm>
            <a:off x="2124743" y="1426283"/>
            <a:ext cx="1538700" cy="3144600"/>
          </a:xfrm>
          <a:prstGeom prst="roundRect">
            <a:avLst>
              <a:gd fmla="val 6092" name="adj"/>
            </a:avLst>
          </a:prstGeom>
          <a:solidFill>
            <a:srgbClr val="FFFFFF"/>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290" name="Google Shape;290;p39"/>
          <p:cNvSpPr/>
          <p:nvPr/>
        </p:nvSpPr>
        <p:spPr>
          <a:xfrm>
            <a:off x="5516978" y="1426283"/>
            <a:ext cx="1538700" cy="3144600"/>
          </a:xfrm>
          <a:prstGeom prst="roundRect">
            <a:avLst>
              <a:gd fmla="val 6092" name="adj"/>
            </a:avLst>
          </a:prstGeom>
          <a:solidFill>
            <a:srgbClr val="FFFFFF"/>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291" name="Google Shape;291;p39"/>
          <p:cNvSpPr/>
          <p:nvPr/>
        </p:nvSpPr>
        <p:spPr>
          <a:xfrm>
            <a:off x="428625" y="1426283"/>
            <a:ext cx="1538700" cy="3144600"/>
          </a:xfrm>
          <a:prstGeom prst="roundRect">
            <a:avLst>
              <a:gd fmla="val 6092" name="adj"/>
            </a:avLst>
          </a:prstGeom>
          <a:solidFill>
            <a:srgbClr val="FFFFFF"/>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292" name="Google Shape;292;p39"/>
          <p:cNvSpPr/>
          <p:nvPr/>
        </p:nvSpPr>
        <p:spPr>
          <a:xfrm>
            <a:off x="7213088" y="1426275"/>
            <a:ext cx="1538700" cy="3144600"/>
          </a:xfrm>
          <a:prstGeom prst="roundRect">
            <a:avLst>
              <a:gd fmla="val 6092" name="adj"/>
            </a:avLst>
          </a:prstGeom>
          <a:solidFill>
            <a:srgbClr val="FFFFFF"/>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293" name="Google Shape;293;p39"/>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4" name="Google Shape;294;p39"/>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0"/>
              </a:spcBef>
              <a:spcAft>
                <a:spcPts val="0"/>
              </a:spcAft>
              <a:buSzPts val="1200"/>
              <a:buNone/>
              <a:defRPr/>
            </a:lvl3pPr>
            <a:lvl4pPr lvl="3">
              <a:spcBef>
                <a:spcPts val="0"/>
              </a:spcBef>
              <a:spcAft>
                <a:spcPts val="0"/>
              </a:spcAft>
              <a:buSzPts val="1100"/>
              <a:buNone/>
              <a:defRPr/>
            </a:lvl4pPr>
            <a:lvl5pPr lvl="4">
              <a:spcBef>
                <a:spcPts val="0"/>
              </a:spcBef>
              <a:spcAft>
                <a:spcPts val="0"/>
              </a:spcAft>
              <a:buSzPts val="10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295" name="Google Shape;295;p39"/>
          <p:cNvSpPr txBox="1"/>
          <p:nvPr>
            <p:ph idx="2"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296" name="Google Shape;296;p39"/>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297" name="Google Shape;297;p39"/>
          <p:cNvSpPr txBox="1"/>
          <p:nvPr>
            <p:ph idx="3" type="body"/>
          </p:nvPr>
        </p:nvSpPr>
        <p:spPr>
          <a:xfrm>
            <a:off x="555000"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
        <p:nvSpPr>
          <p:cNvPr id="298" name="Google Shape;298;p39"/>
          <p:cNvSpPr txBox="1"/>
          <p:nvPr>
            <p:ph idx="4" type="body"/>
          </p:nvPr>
        </p:nvSpPr>
        <p:spPr>
          <a:xfrm>
            <a:off x="2251119"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
        <p:nvSpPr>
          <p:cNvPr id="299" name="Google Shape;299;p39"/>
          <p:cNvSpPr txBox="1"/>
          <p:nvPr>
            <p:ph idx="5" type="body"/>
          </p:nvPr>
        </p:nvSpPr>
        <p:spPr>
          <a:xfrm>
            <a:off x="3947225"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
        <p:nvSpPr>
          <p:cNvPr id="300" name="Google Shape;300;p39"/>
          <p:cNvSpPr txBox="1"/>
          <p:nvPr>
            <p:ph idx="6" type="body"/>
          </p:nvPr>
        </p:nvSpPr>
        <p:spPr>
          <a:xfrm>
            <a:off x="5643350"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
        <p:nvSpPr>
          <p:cNvPr id="301" name="Google Shape;301;p39"/>
          <p:cNvSpPr txBox="1"/>
          <p:nvPr>
            <p:ph idx="7" type="body"/>
          </p:nvPr>
        </p:nvSpPr>
        <p:spPr>
          <a:xfrm>
            <a:off x="7339475"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ard - Five up - White">
  <p:cSld name="TITLE_1_1_1_1_1_1_1_1_1_1_1_1_1_1_1_1_1_1_1_1_1_1_1_1_2_1">
    <p:bg>
      <p:bgPr>
        <a:solidFill>
          <a:srgbClr val="FFFEFE"/>
        </a:solidFill>
      </p:bgPr>
    </p:bg>
    <p:spTree>
      <p:nvGrpSpPr>
        <p:cNvPr id="302" name="Shape 302"/>
        <p:cNvGrpSpPr/>
        <p:nvPr/>
      </p:nvGrpSpPr>
      <p:grpSpPr>
        <a:xfrm>
          <a:off x="0" y="0"/>
          <a:ext cx="0" cy="0"/>
          <a:chOff x="0" y="0"/>
          <a:chExt cx="0" cy="0"/>
        </a:xfrm>
      </p:grpSpPr>
      <p:sp>
        <p:nvSpPr>
          <p:cNvPr id="303" name="Google Shape;303;p40"/>
          <p:cNvSpPr/>
          <p:nvPr/>
        </p:nvSpPr>
        <p:spPr>
          <a:xfrm>
            <a:off x="3820860" y="1426283"/>
            <a:ext cx="1538700" cy="3144600"/>
          </a:xfrm>
          <a:prstGeom prst="roundRect">
            <a:avLst>
              <a:gd fmla="val 6092" name="adj"/>
            </a:avLst>
          </a:prstGeom>
          <a:solidFill>
            <a:srgbClr val="EAF5FE"/>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304" name="Google Shape;304;p40"/>
          <p:cNvSpPr/>
          <p:nvPr/>
        </p:nvSpPr>
        <p:spPr>
          <a:xfrm>
            <a:off x="2124743" y="1426283"/>
            <a:ext cx="1538700" cy="3144600"/>
          </a:xfrm>
          <a:prstGeom prst="roundRect">
            <a:avLst>
              <a:gd fmla="val 6092" name="adj"/>
            </a:avLst>
          </a:prstGeom>
          <a:solidFill>
            <a:srgbClr val="EAF5FE"/>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305" name="Google Shape;305;p40"/>
          <p:cNvSpPr/>
          <p:nvPr/>
        </p:nvSpPr>
        <p:spPr>
          <a:xfrm>
            <a:off x="5516978" y="1426283"/>
            <a:ext cx="1538700" cy="3144600"/>
          </a:xfrm>
          <a:prstGeom prst="roundRect">
            <a:avLst>
              <a:gd fmla="val 6092" name="adj"/>
            </a:avLst>
          </a:prstGeom>
          <a:solidFill>
            <a:srgbClr val="EAF5FE"/>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306" name="Google Shape;306;p40"/>
          <p:cNvSpPr/>
          <p:nvPr/>
        </p:nvSpPr>
        <p:spPr>
          <a:xfrm>
            <a:off x="428625" y="1426283"/>
            <a:ext cx="1538700" cy="3144600"/>
          </a:xfrm>
          <a:prstGeom prst="roundRect">
            <a:avLst>
              <a:gd fmla="val 6092" name="adj"/>
            </a:avLst>
          </a:prstGeom>
          <a:solidFill>
            <a:srgbClr val="EAF5FE"/>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307" name="Google Shape;307;p40"/>
          <p:cNvSpPr/>
          <p:nvPr/>
        </p:nvSpPr>
        <p:spPr>
          <a:xfrm>
            <a:off x="7213088" y="1426275"/>
            <a:ext cx="1538700" cy="3144600"/>
          </a:xfrm>
          <a:prstGeom prst="roundRect">
            <a:avLst>
              <a:gd fmla="val 6092" name="adj"/>
            </a:avLst>
          </a:prstGeom>
          <a:solidFill>
            <a:srgbClr val="EAF5FE"/>
          </a:solidFill>
          <a:ln>
            <a:noFill/>
          </a:ln>
        </p:spPr>
        <p:txBody>
          <a:bodyPr anchorCtr="0" anchor="ctr" bIns="68625" lIns="68625" spcFirstLastPara="1" rIns="68625" wrap="square" tIns="68625">
            <a:noAutofit/>
          </a:bodyPr>
          <a:lstStyle/>
          <a:p>
            <a:pPr indent="0" lvl="0" marL="0" marR="0" rtl="0" algn="l">
              <a:lnSpc>
                <a:spcPct val="100000"/>
              </a:lnSpc>
              <a:spcBef>
                <a:spcPts val="0"/>
              </a:spcBef>
              <a:spcAft>
                <a:spcPts val="0"/>
              </a:spcAft>
              <a:buNone/>
            </a:pPr>
            <a:r>
              <a:t/>
            </a:r>
            <a:endParaRPr sz="1100"/>
          </a:p>
        </p:txBody>
      </p:sp>
      <p:sp>
        <p:nvSpPr>
          <p:cNvPr id="308" name="Google Shape;308;p40"/>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9" name="Google Shape;309;p40"/>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0"/>
              </a:spcBef>
              <a:spcAft>
                <a:spcPts val="0"/>
              </a:spcAft>
              <a:buSzPts val="1200"/>
              <a:buNone/>
              <a:defRPr/>
            </a:lvl3pPr>
            <a:lvl4pPr lvl="3">
              <a:spcBef>
                <a:spcPts val="0"/>
              </a:spcBef>
              <a:spcAft>
                <a:spcPts val="0"/>
              </a:spcAft>
              <a:buSzPts val="1100"/>
              <a:buNone/>
              <a:defRPr/>
            </a:lvl4pPr>
            <a:lvl5pPr lvl="4">
              <a:spcBef>
                <a:spcPts val="0"/>
              </a:spcBef>
              <a:spcAft>
                <a:spcPts val="0"/>
              </a:spcAft>
              <a:buSzPts val="10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310" name="Google Shape;310;p40"/>
          <p:cNvSpPr txBox="1"/>
          <p:nvPr>
            <p:ph idx="2"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311" name="Google Shape;311;p40"/>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312" name="Google Shape;312;p40"/>
          <p:cNvSpPr txBox="1"/>
          <p:nvPr>
            <p:ph idx="3" type="body"/>
          </p:nvPr>
        </p:nvSpPr>
        <p:spPr>
          <a:xfrm>
            <a:off x="555000"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
        <p:nvSpPr>
          <p:cNvPr id="313" name="Google Shape;313;p40"/>
          <p:cNvSpPr txBox="1"/>
          <p:nvPr>
            <p:ph idx="4" type="body"/>
          </p:nvPr>
        </p:nvSpPr>
        <p:spPr>
          <a:xfrm>
            <a:off x="2251119"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
        <p:nvSpPr>
          <p:cNvPr id="314" name="Google Shape;314;p40"/>
          <p:cNvSpPr txBox="1"/>
          <p:nvPr>
            <p:ph idx="5" type="body"/>
          </p:nvPr>
        </p:nvSpPr>
        <p:spPr>
          <a:xfrm>
            <a:off x="3947225"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
        <p:nvSpPr>
          <p:cNvPr id="315" name="Google Shape;315;p40"/>
          <p:cNvSpPr txBox="1"/>
          <p:nvPr>
            <p:ph idx="6" type="body"/>
          </p:nvPr>
        </p:nvSpPr>
        <p:spPr>
          <a:xfrm>
            <a:off x="5643350"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
        <p:nvSpPr>
          <p:cNvPr id="316" name="Google Shape;316;p40"/>
          <p:cNvSpPr txBox="1"/>
          <p:nvPr>
            <p:ph idx="7" type="body"/>
          </p:nvPr>
        </p:nvSpPr>
        <p:spPr>
          <a:xfrm>
            <a:off x="7339475" y="1556863"/>
            <a:ext cx="1286100" cy="28767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298450" lvl="1" marL="914400">
              <a:spcBef>
                <a:spcPts val="900"/>
              </a:spcBef>
              <a:spcAft>
                <a:spcPts val="0"/>
              </a:spcAft>
              <a:buSzPts val="1100"/>
              <a:buChar char="○"/>
              <a:defRPr sz="1100"/>
            </a:lvl2pPr>
            <a:lvl3pPr indent="-292100" lvl="2" marL="1371600">
              <a:spcBef>
                <a:spcPts val="900"/>
              </a:spcBef>
              <a:spcAft>
                <a:spcPts val="0"/>
              </a:spcAft>
              <a:buSzPts val="1000"/>
              <a:buChar char="■"/>
              <a:defRPr sz="1000"/>
            </a:lvl3pPr>
            <a:lvl4pPr indent="-285750" lvl="3" marL="1828800">
              <a:spcBef>
                <a:spcPts val="900"/>
              </a:spcBef>
              <a:spcAft>
                <a:spcPts val="0"/>
              </a:spcAft>
              <a:buSzPts val="900"/>
              <a:buChar char="●"/>
              <a:defRPr sz="900"/>
            </a:lvl4pPr>
            <a:lvl5pPr indent="-279400" lvl="4" marL="2286000">
              <a:spcBef>
                <a:spcPts val="900"/>
              </a:spcBef>
              <a:spcAft>
                <a:spcPts val="0"/>
              </a:spcAft>
              <a:buSzPts val="800"/>
              <a:buChar char="○"/>
              <a:defRPr sz="800"/>
            </a:lvl5pPr>
            <a:lvl6pPr indent="-279400" lvl="5" marL="2743200">
              <a:spcBef>
                <a:spcPts val="900"/>
              </a:spcBef>
              <a:spcAft>
                <a:spcPts val="0"/>
              </a:spcAft>
              <a:buSzPts val="800"/>
              <a:buChar char="■"/>
              <a:defRPr sz="800"/>
            </a:lvl6pPr>
            <a:lvl7pPr indent="-279400" lvl="6" marL="3200400">
              <a:spcBef>
                <a:spcPts val="900"/>
              </a:spcBef>
              <a:spcAft>
                <a:spcPts val="0"/>
              </a:spcAft>
              <a:buSzPts val="800"/>
              <a:buChar char="●"/>
              <a:defRPr sz="800"/>
            </a:lvl7pPr>
            <a:lvl8pPr indent="-279400" lvl="7" marL="3657600">
              <a:spcBef>
                <a:spcPts val="900"/>
              </a:spcBef>
              <a:spcAft>
                <a:spcPts val="0"/>
              </a:spcAft>
              <a:buSzPts val="800"/>
              <a:buChar char="○"/>
              <a:defRPr sz="800"/>
            </a:lvl8pPr>
            <a:lvl9pPr indent="-279400" lvl="8" marL="4114800">
              <a:spcBef>
                <a:spcPts val="900"/>
              </a:spcBef>
              <a:spcAft>
                <a:spcPts val="900"/>
              </a:spcAft>
              <a:buSzPts val="800"/>
              <a:buChar char="■"/>
              <a:defRPr sz="8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Card – Five up_var2">
  <p:cSld name="Basic_4_1_3_1_1_1_1_1_1_1_1_1_1_1_1_1_1_1_3_2_1_1_1_2">
    <p:bg>
      <p:bgPr>
        <a:solidFill>
          <a:srgbClr val="CFE9FE"/>
        </a:solidFill>
      </p:bgPr>
    </p:bg>
    <p:spTree>
      <p:nvGrpSpPr>
        <p:cNvPr id="317" name="Shape 317"/>
        <p:cNvGrpSpPr/>
        <p:nvPr/>
      </p:nvGrpSpPr>
      <p:grpSpPr>
        <a:xfrm>
          <a:off x="0" y="0"/>
          <a:ext cx="0" cy="0"/>
          <a:chOff x="0" y="0"/>
          <a:chExt cx="0" cy="0"/>
        </a:xfrm>
      </p:grpSpPr>
      <p:sp>
        <p:nvSpPr>
          <p:cNvPr id="318" name="Google Shape;318;p41"/>
          <p:cNvSpPr txBox="1"/>
          <p:nvPr>
            <p:ph idx="1" type="subTitle"/>
          </p:nvPr>
        </p:nvSpPr>
        <p:spPr>
          <a:xfrm>
            <a:off x="425307" y="4834781"/>
            <a:ext cx="5439900" cy="1677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accent2"/>
              </a:buClr>
              <a:buSzPts val="800"/>
              <a:buNone/>
              <a:defRPr sz="800"/>
            </a:lvl1pPr>
            <a:lvl2pPr lvl="1">
              <a:lnSpc>
                <a:spcPct val="90000"/>
              </a:lnSpc>
              <a:spcBef>
                <a:spcPts val="300"/>
              </a:spcBef>
              <a:spcAft>
                <a:spcPts val="0"/>
              </a:spcAft>
              <a:buSzPts val="800"/>
              <a:buNone/>
              <a:defRPr sz="800"/>
            </a:lvl2pPr>
            <a:lvl3pPr lvl="2">
              <a:lnSpc>
                <a:spcPct val="90000"/>
              </a:lnSpc>
              <a:spcBef>
                <a:spcPts val="300"/>
              </a:spcBef>
              <a:spcAft>
                <a:spcPts val="0"/>
              </a:spcAft>
              <a:buSzPts val="800"/>
              <a:buNone/>
              <a:defRPr sz="800"/>
            </a:lvl3pPr>
            <a:lvl4pPr lvl="3">
              <a:lnSpc>
                <a:spcPct val="90000"/>
              </a:lnSpc>
              <a:spcBef>
                <a:spcPts val="300"/>
              </a:spcBef>
              <a:spcAft>
                <a:spcPts val="0"/>
              </a:spcAft>
              <a:buSzPts val="800"/>
              <a:buNone/>
              <a:defRPr sz="800"/>
            </a:lvl4pPr>
            <a:lvl5pPr lvl="4">
              <a:lnSpc>
                <a:spcPct val="90000"/>
              </a:lnSpc>
              <a:spcBef>
                <a:spcPts val="300"/>
              </a:spcBef>
              <a:spcAft>
                <a:spcPts val="0"/>
              </a:spcAft>
              <a:buSzPts val="800"/>
              <a:buNone/>
              <a:defRPr b="0" sz="800"/>
            </a:lvl5pPr>
            <a:lvl6pPr lvl="5">
              <a:lnSpc>
                <a:spcPct val="90000"/>
              </a:lnSpc>
              <a:spcBef>
                <a:spcPts val="300"/>
              </a:spcBef>
              <a:spcAft>
                <a:spcPts val="0"/>
              </a:spcAft>
              <a:buSzPts val="800"/>
              <a:buNone/>
              <a:defRPr sz="800"/>
            </a:lvl6pPr>
            <a:lvl7pPr lvl="6">
              <a:lnSpc>
                <a:spcPct val="90000"/>
              </a:lnSpc>
              <a:spcBef>
                <a:spcPts val="300"/>
              </a:spcBef>
              <a:spcAft>
                <a:spcPts val="0"/>
              </a:spcAft>
              <a:buSzPts val="800"/>
              <a:buNone/>
              <a:defRPr sz="800"/>
            </a:lvl7pPr>
            <a:lvl8pPr lvl="7">
              <a:lnSpc>
                <a:spcPct val="90000"/>
              </a:lnSpc>
              <a:spcBef>
                <a:spcPts val="300"/>
              </a:spcBef>
              <a:spcAft>
                <a:spcPts val="0"/>
              </a:spcAft>
              <a:buSzPts val="800"/>
              <a:buNone/>
              <a:defRPr sz="800"/>
            </a:lvl8pPr>
            <a:lvl9pPr lvl="8">
              <a:lnSpc>
                <a:spcPct val="90000"/>
              </a:lnSpc>
              <a:spcBef>
                <a:spcPts val="300"/>
              </a:spcBef>
              <a:spcAft>
                <a:spcPts val="300"/>
              </a:spcAft>
              <a:buSzPts val="800"/>
              <a:buNone/>
              <a:defRPr sz="800"/>
            </a:lvl9pPr>
          </a:lstStyle>
          <a:p/>
        </p:txBody>
      </p:sp>
      <p:pic>
        <p:nvPicPr>
          <p:cNvPr id="319" name="Google Shape;319;p41" title="Salesforce logo"/>
          <p:cNvPicPr preferRelativeResize="0"/>
          <p:nvPr/>
        </p:nvPicPr>
        <p:blipFill rotWithShape="1">
          <a:blip r:embed="rId2">
            <a:alphaModFix/>
          </a:blip>
          <a:srcRect b="0" l="0" r="0" t="0"/>
          <a:stretch/>
        </p:blipFill>
        <p:spPr>
          <a:xfrm>
            <a:off x="8275084" y="424095"/>
            <a:ext cx="476801" cy="333821"/>
          </a:xfrm>
          <a:prstGeom prst="rect">
            <a:avLst/>
          </a:prstGeom>
          <a:noFill/>
          <a:ln>
            <a:noFill/>
          </a:ln>
        </p:spPr>
      </p:pic>
      <p:sp>
        <p:nvSpPr>
          <p:cNvPr id="320" name="Google Shape;320;p41"/>
          <p:cNvSpPr/>
          <p:nvPr/>
        </p:nvSpPr>
        <p:spPr>
          <a:xfrm>
            <a:off x="4672854" y="1012106"/>
            <a:ext cx="1923000" cy="2468700"/>
          </a:xfrm>
          <a:prstGeom prst="roundRect">
            <a:avLst>
              <a:gd fmla="val 5245"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21" name="Google Shape;321;p41"/>
          <p:cNvSpPr/>
          <p:nvPr/>
        </p:nvSpPr>
        <p:spPr>
          <a:xfrm>
            <a:off x="2553177" y="1012106"/>
            <a:ext cx="1923000" cy="2468700"/>
          </a:xfrm>
          <a:prstGeom prst="roundRect">
            <a:avLst>
              <a:gd fmla="val 5245"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22" name="Google Shape;322;p41"/>
          <p:cNvSpPr/>
          <p:nvPr/>
        </p:nvSpPr>
        <p:spPr>
          <a:xfrm>
            <a:off x="6792531" y="1012106"/>
            <a:ext cx="1923000" cy="2468700"/>
          </a:xfrm>
          <a:prstGeom prst="roundRect">
            <a:avLst>
              <a:gd fmla="val 5245"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23" name="Google Shape;323;p41"/>
          <p:cNvSpPr/>
          <p:nvPr/>
        </p:nvSpPr>
        <p:spPr>
          <a:xfrm>
            <a:off x="433500" y="1012106"/>
            <a:ext cx="1923000" cy="2468700"/>
          </a:xfrm>
          <a:prstGeom prst="roundRect">
            <a:avLst>
              <a:gd fmla="val 5245"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24" name="Google Shape;324;p41"/>
          <p:cNvSpPr/>
          <p:nvPr/>
        </p:nvSpPr>
        <p:spPr>
          <a:xfrm>
            <a:off x="433500" y="3663038"/>
            <a:ext cx="8264100" cy="1086600"/>
          </a:xfrm>
          <a:prstGeom prst="roundRect">
            <a:avLst>
              <a:gd fmla="val 9549"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25" name="Google Shape;325;p41"/>
          <p:cNvSpPr txBox="1"/>
          <p:nvPr>
            <p:ph type="title"/>
          </p:nvPr>
        </p:nvSpPr>
        <p:spPr>
          <a:xfrm>
            <a:off x="569000" y="1133938"/>
            <a:ext cx="16563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500"/>
              <a:buNone/>
              <a:defRPr sz="15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26" name="Google Shape;326;p41"/>
          <p:cNvSpPr txBox="1"/>
          <p:nvPr>
            <p:ph idx="2" type="body"/>
          </p:nvPr>
        </p:nvSpPr>
        <p:spPr>
          <a:xfrm>
            <a:off x="569000" y="1491588"/>
            <a:ext cx="1656300" cy="1779300"/>
          </a:xfrm>
          <a:prstGeom prst="rect">
            <a:avLst/>
          </a:prstGeom>
          <a:noFill/>
          <a:ln>
            <a:noFill/>
          </a:ln>
        </p:spPr>
        <p:txBody>
          <a:bodyPr anchorCtr="0" anchor="t" bIns="0" lIns="0" spcFirstLastPara="1" rIns="0" wrap="square" tIns="0">
            <a:noAutofit/>
          </a:bodyPr>
          <a:lstStyle>
            <a:lvl1pPr indent="-304800" lvl="0" marL="4572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27" name="Google Shape;327;p41"/>
          <p:cNvSpPr txBox="1"/>
          <p:nvPr>
            <p:ph idx="3" type="title"/>
          </p:nvPr>
        </p:nvSpPr>
        <p:spPr>
          <a:xfrm>
            <a:off x="2688687" y="1133938"/>
            <a:ext cx="16563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500"/>
              <a:buNone/>
              <a:defRPr sz="15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28" name="Google Shape;328;p41"/>
          <p:cNvSpPr txBox="1"/>
          <p:nvPr>
            <p:ph idx="4" type="body"/>
          </p:nvPr>
        </p:nvSpPr>
        <p:spPr>
          <a:xfrm>
            <a:off x="2684218" y="1491588"/>
            <a:ext cx="1656300" cy="1779300"/>
          </a:xfrm>
          <a:prstGeom prst="rect">
            <a:avLst/>
          </a:prstGeom>
          <a:noFill/>
          <a:ln>
            <a:noFill/>
          </a:ln>
        </p:spPr>
        <p:txBody>
          <a:bodyPr anchorCtr="0" anchor="t" bIns="0" lIns="0" spcFirstLastPara="1" rIns="0" wrap="square" tIns="0">
            <a:noAutofit/>
          </a:bodyPr>
          <a:lstStyle>
            <a:lvl1pPr indent="-304800" lvl="0" marL="4572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29" name="Google Shape;329;p41"/>
          <p:cNvSpPr txBox="1"/>
          <p:nvPr>
            <p:ph idx="5" type="title"/>
          </p:nvPr>
        </p:nvSpPr>
        <p:spPr>
          <a:xfrm>
            <a:off x="4808368" y="1133938"/>
            <a:ext cx="16563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500"/>
              <a:buNone/>
              <a:defRPr sz="15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30" name="Google Shape;330;p41"/>
          <p:cNvSpPr txBox="1"/>
          <p:nvPr>
            <p:ph idx="6" type="body"/>
          </p:nvPr>
        </p:nvSpPr>
        <p:spPr>
          <a:xfrm>
            <a:off x="4803899" y="1491588"/>
            <a:ext cx="1656300" cy="1779300"/>
          </a:xfrm>
          <a:prstGeom prst="rect">
            <a:avLst/>
          </a:prstGeom>
          <a:noFill/>
          <a:ln>
            <a:noFill/>
          </a:ln>
        </p:spPr>
        <p:txBody>
          <a:bodyPr anchorCtr="0" anchor="t" bIns="0" lIns="0" spcFirstLastPara="1" rIns="0" wrap="square" tIns="0">
            <a:noAutofit/>
          </a:bodyPr>
          <a:lstStyle>
            <a:lvl1pPr indent="-304800" lvl="0" marL="4572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31" name="Google Shape;331;p41"/>
          <p:cNvSpPr txBox="1"/>
          <p:nvPr>
            <p:ph idx="7" type="title"/>
          </p:nvPr>
        </p:nvSpPr>
        <p:spPr>
          <a:xfrm>
            <a:off x="6915819" y="1133938"/>
            <a:ext cx="16563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500"/>
              <a:buNone/>
              <a:defRPr sz="15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32" name="Google Shape;332;p41"/>
          <p:cNvSpPr txBox="1"/>
          <p:nvPr>
            <p:ph idx="8" type="body"/>
          </p:nvPr>
        </p:nvSpPr>
        <p:spPr>
          <a:xfrm>
            <a:off x="6911350" y="1491588"/>
            <a:ext cx="1656300" cy="1779300"/>
          </a:xfrm>
          <a:prstGeom prst="rect">
            <a:avLst/>
          </a:prstGeom>
          <a:noFill/>
          <a:ln>
            <a:noFill/>
          </a:ln>
        </p:spPr>
        <p:txBody>
          <a:bodyPr anchorCtr="0" anchor="t" bIns="0" lIns="0" spcFirstLastPara="1" rIns="0" wrap="square" tIns="0">
            <a:noAutofit/>
          </a:bodyPr>
          <a:lstStyle>
            <a:lvl1pPr indent="-304800" lvl="0" marL="4572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33" name="Google Shape;333;p41"/>
          <p:cNvSpPr txBox="1"/>
          <p:nvPr>
            <p:ph idx="9" type="title"/>
          </p:nvPr>
        </p:nvSpPr>
        <p:spPr>
          <a:xfrm>
            <a:off x="569000" y="3820475"/>
            <a:ext cx="79773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500"/>
              <a:buNone/>
              <a:defRPr sz="15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34" name="Google Shape;334;p41"/>
          <p:cNvSpPr txBox="1"/>
          <p:nvPr>
            <p:ph idx="13" type="body"/>
          </p:nvPr>
        </p:nvSpPr>
        <p:spPr>
          <a:xfrm>
            <a:off x="569000" y="4178125"/>
            <a:ext cx="7977300" cy="402600"/>
          </a:xfrm>
          <a:prstGeom prst="rect">
            <a:avLst/>
          </a:prstGeom>
          <a:noFill/>
          <a:ln>
            <a:noFill/>
          </a:ln>
        </p:spPr>
        <p:txBody>
          <a:bodyPr anchorCtr="0" anchor="t" bIns="0" lIns="0" spcFirstLastPara="1" rIns="0" wrap="square" tIns="0">
            <a:noAutofit/>
          </a:bodyPr>
          <a:lstStyle>
            <a:lvl1pPr indent="-304800" lvl="0" marL="4572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35" name="Google Shape;335;p41"/>
          <p:cNvSpPr txBox="1"/>
          <p:nvPr>
            <p:ph idx="14"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Card – Six up without subtitle 1">
  <p:cSld name="Basic_4_1_3_1_1_1_1_1_1_1_1_1_1_1_1_1_1_1_3_2_1_1_1_1_1">
    <p:bg>
      <p:bgPr>
        <a:solidFill>
          <a:srgbClr val="CFE9FE"/>
        </a:solidFill>
      </p:bgPr>
    </p:bg>
    <p:spTree>
      <p:nvGrpSpPr>
        <p:cNvPr id="336" name="Shape 336"/>
        <p:cNvGrpSpPr/>
        <p:nvPr/>
      </p:nvGrpSpPr>
      <p:grpSpPr>
        <a:xfrm>
          <a:off x="0" y="0"/>
          <a:ext cx="0" cy="0"/>
          <a:chOff x="0" y="0"/>
          <a:chExt cx="0" cy="0"/>
        </a:xfrm>
      </p:grpSpPr>
      <p:sp>
        <p:nvSpPr>
          <p:cNvPr id="337" name="Google Shape;337;p42"/>
          <p:cNvSpPr txBox="1"/>
          <p:nvPr>
            <p:ph idx="1" type="subTitle"/>
          </p:nvPr>
        </p:nvSpPr>
        <p:spPr>
          <a:xfrm>
            <a:off x="425307" y="4834781"/>
            <a:ext cx="5439900" cy="1677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accent2"/>
              </a:buClr>
              <a:buSzPts val="800"/>
              <a:buNone/>
              <a:defRPr sz="800"/>
            </a:lvl1pPr>
            <a:lvl2pPr lvl="1">
              <a:lnSpc>
                <a:spcPct val="90000"/>
              </a:lnSpc>
              <a:spcBef>
                <a:spcPts val="300"/>
              </a:spcBef>
              <a:spcAft>
                <a:spcPts val="0"/>
              </a:spcAft>
              <a:buSzPts val="800"/>
              <a:buNone/>
              <a:defRPr sz="800"/>
            </a:lvl2pPr>
            <a:lvl3pPr lvl="2">
              <a:lnSpc>
                <a:spcPct val="90000"/>
              </a:lnSpc>
              <a:spcBef>
                <a:spcPts val="300"/>
              </a:spcBef>
              <a:spcAft>
                <a:spcPts val="0"/>
              </a:spcAft>
              <a:buSzPts val="800"/>
              <a:buNone/>
              <a:defRPr sz="800"/>
            </a:lvl3pPr>
            <a:lvl4pPr lvl="3">
              <a:lnSpc>
                <a:spcPct val="90000"/>
              </a:lnSpc>
              <a:spcBef>
                <a:spcPts val="300"/>
              </a:spcBef>
              <a:spcAft>
                <a:spcPts val="0"/>
              </a:spcAft>
              <a:buSzPts val="800"/>
              <a:buNone/>
              <a:defRPr sz="800"/>
            </a:lvl4pPr>
            <a:lvl5pPr lvl="4">
              <a:lnSpc>
                <a:spcPct val="90000"/>
              </a:lnSpc>
              <a:spcBef>
                <a:spcPts val="300"/>
              </a:spcBef>
              <a:spcAft>
                <a:spcPts val="0"/>
              </a:spcAft>
              <a:buSzPts val="800"/>
              <a:buNone/>
              <a:defRPr b="0" sz="800"/>
            </a:lvl5pPr>
            <a:lvl6pPr lvl="5">
              <a:lnSpc>
                <a:spcPct val="90000"/>
              </a:lnSpc>
              <a:spcBef>
                <a:spcPts val="300"/>
              </a:spcBef>
              <a:spcAft>
                <a:spcPts val="0"/>
              </a:spcAft>
              <a:buSzPts val="800"/>
              <a:buNone/>
              <a:defRPr sz="800"/>
            </a:lvl6pPr>
            <a:lvl7pPr lvl="6">
              <a:lnSpc>
                <a:spcPct val="90000"/>
              </a:lnSpc>
              <a:spcBef>
                <a:spcPts val="300"/>
              </a:spcBef>
              <a:spcAft>
                <a:spcPts val="0"/>
              </a:spcAft>
              <a:buSzPts val="800"/>
              <a:buNone/>
              <a:defRPr sz="800"/>
            </a:lvl7pPr>
            <a:lvl8pPr lvl="7">
              <a:lnSpc>
                <a:spcPct val="90000"/>
              </a:lnSpc>
              <a:spcBef>
                <a:spcPts val="300"/>
              </a:spcBef>
              <a:spcAft>
                <a:spcPts val="0"/>
              </a:spcAft>
              <a:buSzPts val="800"/>
              <a:buNone/>
              <a:defRPr sz="800"/>
            </a:lvl8pPr>
            <a:lvl9pPr lvl="8">
              <a:lnSpc>
                <a:spcPct val="90000"/>
              </a:lnSpc>
              <a:spcBef>
                <a:spcPts val="300"/>
              </a:spcBef>
              <a:spcAft>
                <a:spcPts val="300"/>
              </a:spcAft>
              <a:buSzPts val="800"/>
              <a:buNone/>
              <a:defRPr sz="800"/>
            </a:lvl9pPr>
          </a:lstStyle>
          <a:p/>
        </p:txBody>
      </p:sp>
      <p:pic>
        <p:nvPicPr>
          <p:cNvPr id="338" name="Google Shape;338;p42" title="Salesforce logo"/>
          <p:cNvPicPr preferRelativeResize="0"/>
          <p:nvPr/>
        </p:nvPicPr>
        <p:blipFill rotWithShape="1">
          <a:blip r:embed="rId2">
            <a:alphaModFix/>
          </a:blip>
          <a:srcRect b="0" l="0" r="0" t="0"/>
          <a:stretch/>
        </p:blipFill>
        <p:spPr>
          <a:xfrm>
            <a:off x="8275084" y="424095"/>
            <a:ext cx="476801" cy="333821"/>
          </a:xfrm>
          <a:prstGeom prst="rect">
            <a:avLst/>
          </a:prstGeom>
          <a:noFill/>
          <a:ln>
            <a:noFill/>
          </a:ln>
        </p:spPr>
      </p:pic>
      <p:sp>
        <p:nvSpPr>
          <p:cNvPr id="339" name="Google Shape;339;p42"/>
          <p:cNvSpPr/>
          <p:nvPr/>
        </p:nvSpPr>
        <p:spPr>
          <a:xfrm>
            <a:off x="6113727" y="2910118"/>
            <a:ext cx="2613600" cy="1715700"/>
          </a:xfrm>
          <a:prstGeom prst="roundRect">
            <a:avLst>
              <a:gd fmla="val 4148"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40" name="Google Shape;340;p42"/>
          <p:cNvSpPr/>
          <p:nvPr/>
        </p:nvSpPr>
        <p:spPr>
          <a:xfrm>
            <a:off x="440693" y="2910118"/>
            <a:ext cx="2613600" cy="1715700"/>
          </a:xfrm>
          <a:prstGeom prst="roundRect">
            <a:avLst>
              <a:gd fmla="val 4148"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41" name="Google Shape;341;p42"/>
          <p:cNvSpPr/>
          <p:nvPr/>
        </p:nvSpPr>
        <p:spPr>
          <a:xfrm>
            <a:off x="3277210" y="2910118"/>
            <a:ext cx="2613600" cy="1715700"/>
          </a:xfrm>
          <a:prstGeom prst="roundRect">
            <a:avLst>
              <a:gd fmla="val 4148"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42" name="Google Shape;342;p42"/>
          <p:cNvSpPr/>
          <p:nvPr/>
        </p:nvSpPr>
        <p:spPr>
          <a:xfrm>
            <a:off x="6105202" y="1003106"/>
            <a:ext cx="2613600" cy="1715700"/>
          </a:xfrm>
          <a:prstGeom prst="roundRect">
            <a:avLst>
              <a:gd fmla="val 4148"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43" name="Google Shape;343;p42"/>
          <p:cNvSpPr/>
          <p:nvPr/>
        </p:nvSpPr>
        <p:spPr>
          <a:xfrm>
            <a:off x="432169" y="1003106"/>
            <a:ext cx="2613600" cy="1715700"/>
          </a:xfrm>
          <a:prstGeom prst="roundRect">
            <a:avLst>
              <a:gd fmla="val 4148"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44" name="Google Shape;344;p42"/>
          <p:cNvSpPr/>
          <p:nvPr/>
        </p:nvSpPr>
        <p:spPr>
          <a:xfrm>
            <a:off x="3268686" y="1003106"/>
            <a:ext cx="2613600" cy="1715700"/>
          </a:xfrm>
          <a:prstGeom prst="roundRect">
            <a:avLst>
              <a:gd fmla="val 4148"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345" name="Google Shape;345;p42"/>
          <p:cNvSpPr txBox="1"/>
          <p:nvPr>
            <p:ph type="title"/>
          </p:nvPr>
        </p:nvSpPr>
        <p:spPr>
          <a:xfrm>
            <a:off x="645200" y="1133938"/>
            <a:ext cx="22185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46" name="Google Shape;346;p42"/>
          <p:cNvSpPr txBox="1"/>
          <p:nvPr>
            <p:ph idx="2" type="body"/>
          </p:nvPr>
        </p:nvSpPr>
        <p:spPr>
          <a:xfrm>
            <a:off x="645200" y="1491588"/>
            <a:ext cx="2218500" cy="1125600"/>
          </a:xfrm>
          <a:prstGeom prst="rect">
            <a:avLst/>
          </a:prstGeom>
          <a:noFill/>
          <a:ln>
            <a:noFill/>
          </a:ln>
        </p:spPr>
        <p:txBody>
          <a:bodyPr anchorCtr="0" anchor="t" bIns="0" lIns="0" spcFirstLastPara="1" rIns="0" wrap="square" tIns="0">
            <a:noAutofit/>
          </a:bodyPr>
          <a:lstStyle>
            <a:lvl1pPr indent="-323850" lvl="0" marL="457200" marR="0" algn="l">
              <a:lnSpc>
                <a:spcPct val="90000"/>
              </a:lnSpc>
              <a:spcBef>
                <a:spcPts val="0"/>
              </a:spcBef>
              <a:spcAft>
                <a:spcPts val="0"/>
              </a:spcAft>
              <a:buSzPts val="1500"/>
              <a:buFont typeface="Arial"/>
              <a:buChar char="●"/>
              <a:defRPr b="0" i="0" sz="15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47" name="Google Shape;347;p42"/>
          <p:cNvSpPr txBox="1"/>
          <p:nvPr>
            <p:ph idx="3" type="title"/>
          </p:nvPr>
        </p:nvSpPr>
        <p:spPr>
          <a:xfrm>
            <a:off x="3463245" y="1133938"/>
            <a:ext cx="22185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48" name="Google Shape;348;p42"/>
          <p:cNvSpPr txBox="1"/>
          <p:nvPr>
            <p:ph idx="4" type="body"/>
          </p:nvPr>
        </p:nvSpPr>
        <p:spPr>
          <a:xfrm>
            <a:off x="3463245" y="1491588"/>
            <a:ext cx="2218500" cy="1125600"/>
          </a:xfrm>
          <a:prstGeom prst="rect">
            <a:avLst/>
          </a:prstGeom>
          <a:noFill/>
          <a:ln>
            <a:noFill/>
          </a:ln>
        </p:spPr>
        <p:txBody>
          <a:bodyPr anchorCtr="0" anchor="t" bIns="0" lIns="0" spcFirstLastPara="1" rIns="0" wrap="square" tIns="0">
            <a:noAutofit/>
          </a:bodyPr>
          <a:lstStyle>
            <a:lvl1pPr indent="-323850" lvl="0" marL="457200" marR="0" algn="l">
              <a:lnSpc>
                <a:spcPct val="90000"/>
              </a:lnSpc>
              <a:spcBef>
                <a:spcPts val="0"/>
              </a:spcBef>
              <a:spcAft>
                <a:spcPts val="0"/>
              </a:spcAft>
              <a:buSzPts val="1500"/>
              <a:buFont typeface="Arial"/>
              <a:buChar char="●"/>
              <a:defRPr b="0" i="0" sz="15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49" name="Google Shape;349;p42"/>
          <p:cNvSpPr txBox="1"/>
          <p:nvPr>
            <p:ph idx="5" type="title"/>
          </p:nvPr>
        </p:nvSpPr>
        <p:spPr>
          <a:xfrm>
            <a:off x="6294961" y="1133938"/>
            <a:ext cx="22185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50" name="Google Shape;350;p42"/>
          <p:cNvSpPr txBox="1"/>
          <p:nvPr>
            <p:ph idx="6" type="body"/>
          </p:nvPr>
        </p:nvSpPr>
        <p:spPr>
          <a:xfrm>
            <a:off x="6294961" y="1491588"/>
            <a:ext cx="2218500" cy="1125600"/>
          </a:xfrm>
          <a:prstGeom prst="rect">
            <a:avLst/>
          </a:prstGeom>
          <a:noFill/>
          <a:ln>
            <a:noFill/>
          </a:ln>
        </p:spPr>
        <p:txBody>
          <a:bodyPr anchorCtr="0" anchor="t" bIns="0" lIns="0" spcFirstLastPara="1" rIns="0" wrap="square" tIns="0">
            <a:noAutofit/>
          </a:bodyPr>
          <a:lstStyle>
            <a:lvl1pPr indent="-323850" lvl="0" marL="457200" marR="0" algn="l">
              <a:lnSpc>
                <a:spcPct val="90000"/>
              </a:lnSpc>
              <a:spcBef>
                <a:spcPts val="0"/>
              </a:spcBef>
              <a:spcAft>
                <a:spcPts val="0"/>
              </a:spcAft>
              <a:buSzPts val="1500"/>
              <a:buFont typeface="Arial"/>
              <a:buChar char="●"/>
              <a:defRPr b="0" i="0" sz="15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51" name="Google Shape;351;p42"/>
          <p:cNvSpPr txBox="1"/>
          <p:nvPr>
            <p:ph idx="7" type="title"/>
          </p:nvPr>
        </p:nvSpPr>
        <p:spPr>
          <a:xfrm>
            <a:off x="645200" y="3041304"/>
            <a:ext cx="22185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52" name="Google Shape;352;p42"/>
          <p:cNvSpPr txBox="1"/>
          <p:nvPr>
            <p:ph idx="8" type="body"/>
          </p:nvPr>
        </p:nvSpPr>
        <p:spPr>
          <a:xfrm>
            <a:off x="645200" y="3398954"/>
            <a:ext cx="2218500" cy="1125600"/>
          </a:xfrm>
          <a:prstGeom prst="rect">
            <a:avLst/>
          </a:prstGeom>
          <a:noFill/>
          <a:ln>
            <a:noFill/>
          </a:ln>
        </p:spPr>
        <p:txBody>
          <a:bodyPr anchorCtr="0" anchor="t" bIns="0" lIns="0" spcFirstLastPara="1" rIns="0" wrap="square" tIns="0">
            <a:noAutofit/>
          </a:bodyPr>
          <a:lstStyle>
            <a:lvl1pPr indent="-323850" lvl="0" marL="457200" marR="0" algn="l">
              <a:lnSpc>
                <a:spcPct val="90000"/>
              </a:lnSpc>
              <a:spcBef>
                <a:spcPts val="0"/>
              </a:spcBef>
              <a:spcAft>
                <a:spcPts val="0"/>
              </a:spcAft>
              <a:buSzPts val="1500"/>
              <a:buFont typeface="Arial"/>
              <a:buChar char="●"/>
              <a:defRPr b="0" i="0" sz="15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53" name="Google Shape;353;p42"/>
          <p:cNvSpPr txBox="1"/>
          <p:nvPr>
            <p:ph idx="9" type="title"/>
          </p:nvPr>
        </p:nvSpPr>
        <p:spPr>
          <a:xfrm>
            <a:off x="3463245" y="3041304"/>
            <a:ext cx="22185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54" name="Google Shape;354;p42"/>
          <p:cNvSpPr txBox="1"/>
          <p:nvPr>
            <p:ph idx="13" type="body"/>
          </p:nvPr>
        </p:nvSpPr>
        <p:spPr>
          <a:xfrm>
            <a:off x="3463245" y="3398954"/>
            <a:ext cx="2218500" cy="1125600"/>
          </a:xfrm>
          <a:prstGeom prst="rect">
            <a:avLst/>
          </a:prstGeom>
          <a:noFill/>
          <a:ln>
            <a:noFill/>
          </a:ln>
        </p:spPr>
        <p:txBody>
          <a:bodyPr anchorCtr="0" anchor="t" bIns="0" lIns="0" spcFirstLastPara="1" rIns="0" wrap="square" tIns="0">
            <a:noAutofit/>
          </a:bodyPr>
          <a:lstStyle>
            <a:lvl1pPr indent="-323850" lvl="0" marL="457200" marR="0" algn="l">
              <a:lnSpc>
                <a:spcPct val="90000"/>
              </a:lnSpc>
              <a:spcBef>
                <a:spcPts val="0"/>
              </a:spcBef>
              <a:spcAft>
                <a:spcPts val="0"/>
              </a:spcAft>
              <a:buSzPts val="1500"/>
              <a:buFont typeface="Arial"/>
              <a:buChar char="●"/>
              <a:defRPr b="0" i="0" sz="15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55" name="Google Shape;355;p42"/>
          <p:cNvSpPr txBox="1"/>
          <p:nvPr>
            <p:ph idx="14" type="title"/>
          </p:nvPr>
        </p:nvSpPr>
        <p:spPr>
          <a:xfrm>
            <a:off x="6294961" y="3041304"/>
            <a:ext cx="22185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56" name="Google Shape;356;p42"/>
          <p:cNvSpPr txBox="1"/>
          <p:nvPr>
            <p:ph idx="15" type="body"/>
          </p:nvPr>
        </p:nvSpPr>
        <p:spPr>
          <a:xfrm>
            <a:off x="6294961" y="3398954"/>
            <a:ext cx="2218500" cy="1125600"/>
          </a:xfrm>
          <a:prstGeom prst="rect">
            <a:avLst/>
          </a:prstGeom>
          <a:noFill/>
          <a:ln>
            <a:noFill/>
          </a:ln>
        </p:spPr>
        <p:txBody>
          <a:bodyPr anchorCtr="0" anchor="t" bIns="0" lIns="0" spcFirstLastPara="1" rIns="0" wrap="square" tIns="0">
            <a:noAutofit/>
          </a:bodyPr>
          <a:lstStyle>
            <a:lvl1pPr indent="-323850" lvl="0" marL="457200" marR="0" algn="l">
              <a:lnSpc>
                <a:spcPct val="90000"/>
              </a:lnSpc>
              <a:spcBef>
                <a:spcPts val="0"/>
              </a:spcBef>
              <a:spcAft>
                <a:spcPts val="0"/>
              </a:spcAft>
              <a:buSzPts val="1500"/>
              <a:buFont typeface="Arial"/>
              <a:buChar char="●"/>
              <a:defRPr b="0" i="0" sz="1500" u="none" cap="none" strike="noStrike">
                <a:latin typeface="Salesforce Sans"/>
                <a:ea typeface="Salesforce Sans"/>
                <a:cs typeface="Salesforce Sans"/>
                <a:sym typeface="Salesforce Sans"/>
              </a:defRPr>
            </a:lvl1pPr>
            <a:lvl2pPr indent="-317500" lvl="1" marL="9144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2pPr>
            <a:lvl3pPr indent="-304800" lvl="2" marL="13716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3pPr>
            <a:lvl4pPr indent="-298450" lvl="3" marL="18288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4pPr>
            <a:lvl5pPr indent="-292100" lvl="4" marL="2286000" marR="0" algn="l">
              <a:lnSpc>
                <a:spcPct val="90000"/>
              </a:lnSpc>
              <a:spcBef>
                <a:spcPts val="0"/>
              </a:spcBef>
              <a:spcAft>
                <a:spcPts val="0"/>
              </a:spcAft>
              <a:buSzPts val="1000"/>
              <a:buChar char="○"/>
              <a:defRPr i="0" sz="1500" u="none" cap="none" strike="noStrike">
                <a:latin typeface="Salesforce Sans"/>
                <a:ea typeface="Salesforce Sans"/>
                <a:cs typeface="Salesforce Sans"/>
                <a:sym typeface="Salesforce Sans"/>
              </a:defRPr>
            </a:lvl5pPr>
            <a:lvl6pPr indent="-323850" lvl="5" marL="27432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6pPr>
            <a:lvl7pPr indent="-323850" lvl="6" marL="32004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7pPr>
            <a:lvl8pPr indent="-323850" lvl="7" marL="36576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8pPr>
            <a:lvl9pPr indent="-323850" lvl="8" marL="4114800" marR="0" algn="l">
              <a:lnSpc>
                <a:spcPct val="90000"/>
              </a:lnSpc>
              <a:spcBef>
                <a:spcPts val="0"/>
              </a:spcBef>
              <a:spcAft>
                <a:spcPts val="0"/>
              </a:spcAft>
              <a:buSzPts val="1500"/>
              <a:buChar char="■"/>
              <a:defRPr i="0" sz="1500" u="none" cap="none" strike="noStrike">
                <a:latin typeface="Salesforce Sans"/>
                <a:ea typeface="Salesforce Sans"/>
                <a:cs typeface="Salesforce Sans"/>
                <a:sym typeface="Salesforce Sans"/>
              </a:defRPr>
            </a:lvl9pPr>
          </a:lstStyle>
          <a:p/>
        </p:txBody>
      </p:sp>
      <p:sp>
        <p:nvSpPr>
          <p:cNvPr id="357" name="Google Shape;357;p42"/>
          <p:cNvSpPr txBox="1"/>
          <p:nvPr>
            <p:ph idx="16"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Small Cards 1">
  <p:cSld name="TITLE_1_1_1_1_1_1_2_2_1">
    <p:bg>
      <p:bgPr>
        <a:solidFill>
          <a:srgbClr val="CFE9FE"/>
        </a:solidFill>
      </p:bgPr>
    </p:bg>
    <p:spTree>
      <p:nvGrpSpPr>
        <p:cNvPr id="358" name="Shape 358"/>
        <p:cNvGrpSpPr/>
        <p:nvPr/>
      </p:nvGrpSpPr>
      <p:grpSpPr>
        <a:xfrm>
          <a:off x="0" y="0"/>
          <a:ext cx="0" cy="0"/>
          <a:chOff x="0" y="0"/>
          <a:chExt cx="0" cy="0"/>
        </a:xfrm>
      </p:grpSpPr>
      <p:sp>
        <p:nvSpPr>
          <p:cNvPr id="359" name="Google Shape;359;p43"/>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lnSpc>
                <a:spcPct val="90000"/>
              </a:lnSpc>
              <a:spcBef>
                <a:spcPts val="0"/>
              </a:spcBef>
              <a:spcAft>
                <a:spcPts val="0"/>
              </a:spcAft>
              <a:buSzPts val="2800"/>
              <a:buNone/>
              <a:defRPr/>
            </a:lvl2pPr>
            <a:lvl3pPr lvl="2">
              <a:lnSpc>
                <a:spcPct val="90000"/>
              </a:lnSpc>
              <a:spcBef>
                <a:spcPts val="0"/>
              </a:spcBef>
              <a:spcAft>
                <a:spcPts val="0"/>
              </a:spcAft>
              <a:buSzPts val="2800"/>
              <a:buNone/>
              <a:defRPr/>
            </a:lvl3pPr>
            <a:lvl4pPr lvl="3">
              <a:lnSpc>
                <a:spcPct val="90000"/>
              </a:lnSpc>
              <a:spcBef>
                <a:spcPts val="0"/>
              </a:spcBef>
              <a:spcAft>
                <a:spcPts val="0"/>
              </a:spcAft>
              <a:buSzPts val="2800"/>
              <a:buNone/>
              <a:defRPr/>
            </a:lvl4pPr>
            <a:lvl5pPr lvl="4">
              <a:lnSpc>
                <a:spcPct val="90000"/>
              </a:lnSpc>
              <a:spcBef>
                <a:spcPts val="0"/>
              </a:spcBef>
              <a:spcAft>
                <a:spcPts val="0"/>
              </a:spcAft>
              <a:buSzPts val="2800"/>
              <a:buNone/>
              <a:defRPr/>
            </a:lvl5pPr>
            <a:lvl6pPr lvl="5">
              <a:lnSpc>
                <a:spcPct val="90000"/>
              </a:lnSpc>
              <a:spcBef>
                <a:spcPts val="0"/>
              </a:spcBef>
              <a:spcAft>
                <a:spcPts val="0"/>
              </a:spcAft>
              <a:buSzPts val="2800"/>
              <a:buNone/>
              <a:defRPr/>
            </a:lvl6pPr>
            <a:lvl7pPr lvl="6">
              <a:lnSpc>
                <a:spcPct val="90000"/>
              </a:lnSpc>
              <a:spcBef>
                <a:spcPts val="0"/>
              </a:spcBef>
              <a:spcAft>
                <a:spcPts val="0"/>
              </a:spcAft>
              <a:buSzPts val="2800"/>
              <a:buNone/>
              <a:defRPr/>
            </a:lvl7pPr>
            <a:lvl8pPr lvl="7">
              <a:lnSpc>
                <a:spcPct val="90000"/>
              </a:lnSpc>
              <a:spcBef>
                <a:spcPts val="0"/>
              </a:spcBef>
              <a:spcAft>
                <a:spcPts val="0"/>
              </a:spcAft>
              <a:buSzPts val="2800"/>
              <a:buNone/>
              <a:defRPr/>
            </a:lvl8pPr>
            <a:lvl9pPr lvl="8">
              <a:lnSpc>
                <a:spcPct val="90000"/>
              </a:lnSpc>
              <a:spcBef>
                <a:spcPts val="0"/>
              </a:spcBef>
              <a:spcAft>
                <a:spcPts val="0"/>
              </a:spcAft>
              <a:buSzPts val="2800"/>
              <a:buNone/>
              <a:defRPr/>
            </a:lvl9pPr>
          </a:lstStyle>
          <a:p/>
        </p:txBody>
      </p:sp>
      <p:pic>
        <p:nvPicPr>
          <p:cNvPr id="360" name="Google Shape;360;p43"/>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361" name="Google Shape;361;p43"/>
          <p:cNvSpPr/>
          <p:nvPr/>
        </p:nvSpPr>
        <p:spPr>
          <a:xfrm>
            <a:off x="4677338" y="1219112"/>
            <a:ext cx="4040700" cy="1070100"/>
          </a:xfrm>
          <a:prstGeom prst="roundRect">
            <a:avLst>
              <a:gd fmla="val 10193"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lang="en" sz="1000"/>
              <a:t> </a:t>
            </a:r>
            <a:endParaRPr sz="1000"/>
          </a:p>
        </p:txBody>
      </p:sp>
      <p:sp>
        <p:nvSpPr>
          <p:cNvPr id="362" name="Google Shape;362;p43"/>
          <p:cNvSpPr/>
          <p:nvPr/>
        </p:nvSpPr>
        <p:spPr>
          <a:xfrm>
            <a:off x="4677338" y="3643229"/>
            <a:ext cx="4040700" cy="1070100"/>
          </a:xfrm>
          <a:prstGeom prst="roundRect">
            <a:avLst>
              <a:gd fmla="val 10193"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lang="en" sz="1000"/>
              <a:t> </a:t>
            </a:r>
            <a:endParaRPr sz="1000"/>
          </a:p>
        </p:txBody>
      </p:sp>
      <p:sp>
        <p:nvSpPr>
          <p:cNvPr id="363" name="Google Shape;363;p43"/>
          <p:cNvSpPr/>
          <p:nvPr/>
        </p:nvSpPr>
        <p:spPr>
          <a:xfrm>
            <a:off x="4677338" y="2431171"/>
            <a:ext cx="4040700" cy="1070100"/>
          </a:xfrm>
          <a:prstGeom prst="roundRect">
            <a:avLst>
              <a:gd fmla="val 10193"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lang="en" sz="1000"/>
              <a:t> </a:t>
            </a:r>
            <a:endParaRPr sz="1000"/>
          </a:p>
        </p:txBody>
      </p:sp>
      <p:sp>
        <p:nvSpPr>
          <p:cNvPr id="364" name="Google Shape;364;p43"/>
          <p:cNvSpPr/>
          <p:nvPr/>
        </p:nvSpPr>
        <p:spPr>
          <a:xfrm>
            <a:off x="428625" y="1219112"/>
            <a:ext cx="4040700" cy="1070100"/>
          </a:xfrm>
          <a:prstGeom prst="roundRect">
            <a:avLst>
              <a:gd fmla="val 10193"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lang="en" sz="1000"/>
              <a:t> </a:t>
            </a:r>
            <a:endParaRPr sz="1000"/>
          </a:p>
        </p:txBody>
      </p:sp>
      <p:sp>
        <p:nvSpPr>
          <p:cNvPr id="365" name="Google Shape;365;p43"/>
          <p:cNvSpPr/>
          <p:nvPr/>
        </p:nvSpPr>
        <p:spPr>
          <a:xfrm>
            <a:off x="428625" y="3643229"/>
            <a:ext cx="4040700" cy="1070100"/>
          </a:xfrm>
          <a:prstGeom prst="roundRect">
            <a:avLst>
              <a:gd fmla="val 10193"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lang="en" sz="1000"/>
              <a:t> </a:t>
            </a:r>
            <a:endParaRPr sz="1000"/>
          </a:p>
        </p:txBody>
      </p:sp>
      <p:sp>
        <p:nvSpPr>
          <p:cNvPr id="366" name="Google Shape;366;p43"/>
          <p:cNvSpPr/>
          <p:nvPr/>
        </p:nvSpPr>
        <p:spPr>
          <a:xfrm>
            <a:off x="428625" y="2431171"/>
            <a:ext cx="4040700" cy="1070100"/>
          </a:xfrm>
          <a:prstGeom prst="roundRect">
            <a:avLst>
              <a:gd fmla="val 10193"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lang="en" sz="1000"/>
              <a:t> </a:t>
            </a:r>
            <a:endParaRPr sz="1000"/>
          </a:p>
        </p:txBody>
      </p:sp>
      <p:sp>
        <p:nvSpPr>
          <p:cNvPr id="367" name="Google Shape;367;p43"/>
          <p:cNvSpPr txBox="1"/>
          <p:nvPr>
            <p:ph idx="1"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368" name="Google Shape;368;p43"/>
          <p:cNvSpPr txBox="1"/>
          <p:nvPr>
            <p:ph idx="2" type="subTitle"/>
          </p:nvPr>
        </p:nvSpPr>
        <p:spPr>
          <a:xfrm>
            <a:off x="428625" y="852488"/>
            <a:ext cx="75726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lnSpc>
                <a:spcPct val="90000"/>
              </a:lnSpc>
              <a:spcBef>
                <a:spcPts val="0"/>
              </a:spcBef>
              <a:spcAft>
                <a:spcPts val="0"/>
              </a:spcAft>
              <a:buSzPts val="1300"/>
              <a:buNone/>
              <a:defRPr/>
            </a:lvl2pPr>
            <a:lvl3pPr lvl="2">
              <a:lnSpc>
                <a:spcPct val="90000"/>
              </a:lnSpc>
              <a:spcBef>
                <a:spcPts val="900"/>
              </a:spcBef>
              <a:spcAft>
                <a:spcPts val="0"/>
              </a:spcAft>
              <a:buSzPts val="1200"/>
              <a:buNone/>
              <a:defRPr/>
            </a:lvl3pPr>
            <a:lvl4pPr lvl="3">
              <a:lnSpc>
                <a:spcPct val="90000"/>
              </a:lnSpc>
              <a:spcBef>
                <a:spcPts val="900"/>
              </a:spcBef>
              <a:spcAft>
                <a:spcPts val="0"/>
              </a:spcAft>
              <a:buSzPts val="1100"/>
              <a:buNone/>
              <a:defRPr/>
            </a:lvl4pPr>
            <a:lvl5pPr lvl="4">
              <a:lnSpc>
                <a:spcPct val="90000"/>
              </a:lnSpc>
              <a:spcBef>
                <a:spcPts val="900"/>
              </a:spcBef>
              <a:spcAft>
                <a:spcPts val="0"/>
              </a:spcAft>
              <a:buSzPts val="1000"/>
              <a:buNone/>
              <a:defRPr/>
            </a:lvl5pPr>
            <a:lvl6pPr lvl="5">
              <a:lnSpc>
                <a:spcPct val="90000"/>
              </a:lnSpc>
              <a:spcBef>
                <a:spcPts val="900"/>
              </a:spcBef>
              <a:spcAft>
                <a:spcPts val="0"/>
              </a:spcAft>
              <a:buSzPts val="900"/>
              <a:buNone/>
              <a:defRPr/>
            </a:lvl6pPr>
            <a:lvl7pPr lvl="6">
              <a:lnSpc>
                <a:spcPct val="90000"/>
              </a:lnSpc>
              <a:spcBef>
                <a:spcPts val="900"/>
              </a:spcBef>
              <a:spcAft>
                <a:spcPts val="0"/>
              </a:spcAft>
              <a:buSzPts val="900"/>
              <a:buNone/>
              <a:defRPr/>
            </a:lvl7pPr>
            <a:lvl8pPr lvl="7">
              <a:lnSpc>
                <a:spcPct val="90000"/>
              </a:lnSpc>
              <a:spcBef>
                <a:spcPts val="900"/>
              </a:spcBef>
              <a:spcAft>
                <a:spcPts val="0"/>
              </a:spcAft>
              <a:buSzPts val="900"/>
              <a:buNone/>
              <a:defRPr/>
            </a:lvl8pPr>
            <a:lvl9pPr lvl="8">
              <a:lnSpc>
                <a:spcPct val="90000"/>
              </a:lnSpc>
              <a:spcBef>
                <a:spcPts val="900"/>
              </a:spcBef>
              <a:spcAft>
                <a:spcPts val="900"/>
              </a:spcAft>
              <a:buSzPts val="900"/>
              <a:buNone/>
              <a:defRPr/>
            </a:lvl9pPr>
          </a:lstStyle>
          <a:p/>
        </p:txBody>
      </p:sp>
      <p:sp>
        <p:nvSpPr>
          <p:cNvPr id="369" name="Google Shape;369;p43"/>
          <p:cNvSpPr txBox="1"/>
          <p:nvPr>
            <p:ph idx="3" type="body"/>
          </p:nvPr>
        </p:nvSpPr>
        <p:spPr>
          <a:xfrm>
            <a:off x="555000" y="1336263"/>
            <a:ext cx="3752700" cy="823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370" name="Google Shape;370;p43"/>
          <p:cNvSpPr txBox="1"/>
          <p:nvPr>
            <p:ph idx="4" type="body"/>
          </p:nvPr>
        </p:nvSpPr>
        <p:spPr>
          <a:xfrm>
            <a:off x="4821338" y="1336263"/>
            <a:ext cx="3752700" cy="823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371" name="Google Shape;371;p43"/>
          <p:cNvSpPr txBox="1"/>
          <p:nvPr>
            <p:ph idx="5" type="body"/>
          </p:nvPr>
        </p:nvSpPr>
        <p:spPr>
          <a:xfrm>
            <a:off x="555000" y="2554469"/>
            <a:ext cx="3752700" cy="823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372" name="Google Shape;372;p43"/>
          <p:cNvSpPr txBox="1"/>
          <p:nvPr>
            <p:ph idx="6" type="body"/>
          </p:nvPr>
        </p:nvSpPr>
        <p:spPr>
          <a:xfrm>
            <a:off x="4821338" y="2554469"/>
            <a:ext cx="3752700" cy="823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373" name="Google Shape;373;p43"/>
          <p:cNvSpPr txBox="1"/>
          <p:nvPr>
            <p:ph idx="7" type="body"/>
          </p:nvPr>
        </p:nvSpPr>
        <p:spPr>
          <a:xfrm>
            <a:off x="555000" y="3772681"/>
            <a:ext cx="3752700" cy="823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
        <p:nvSpPr>
          <p:cNvPr id="374" name="Google Shape;374;p43"/>
          <p:cNvSpPr txBox="1"/>
          <p:nvPr>
            <p:ph idx="8" type="body"/>
          </p:nvPr>
        </p:nvSpPr>
        <p:spPr>
          <a:xfrm>
            <a:off x="4821338" y="3772681"/>
            <a:ext cx="3752700" cy="8235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sz="1300"/>
            </a:lvl1pPr>
            <a:lvl2pPr indent="-304800" lvl="1" marL="914400">
              <a:spcBef>
                <a:spcPts val="900"/>
              </a:spcBef>
              <a:spcAft>
                <a:spcPts val="0"/>
              </a:spcAft>
              <a:buSzPts val="1200"/>
              <a:buChar char="○"/>
              <a:defRPr sz="1200"/>
            </a:lvl2pPr>
            <a:lvl3pPr indent="-298450" lvl="2" marL="1371600">
              <a:spcBef>
                <a:spcPts val="900"/>
              </a:spcBef>
              <a:spcAft>
                <a:spcPts val="0"/>
              </a:spcAft>
              <a:buSzPts val="1100"/>
              <a:buChar char="■"/>
              <a:defRPr sz="1100"/>
            </a:lvl3pPr>
            <a:lvl4pPr indent="-292100" lvl="3" marL="1828800">
              <a:spcBef>
                <a:spcPts val="900"/>
              </a:spcBef>
              <a:spcAft>
                <a:spcPts val="0"/>
              </a:spcAft>
              <a:buSzPts val="1000"/>
              <a:buChar char="●"/>
              <a:defRPr sz="1000"/>
            </a:lvl4pPr>
            <a:lvl5pPr indent="-285750" lvl="4" marL="2286000">
              <a:spcBef>
                <a:spcPts val="900"/>
              </a:spcBef>
              <a:spcAft>
                <a:spcPts val="0"/>
              </a:spcAft>
              <a:buSzPts val="900"/>
              <a:buChar char="○"/>
              <a:defRPr sz="900"/>
            </a:lvl5pPr>
            <a:lvl6pPr indent="-285750" lvl="5" marL="2743200">
              <a:spcBef>
                <a:spcPts val="900"/>
              </a:spcBef>
              <a:spcAft>
                <a:spcPts val="0"/>
              </a:spcAft>
              <a:buSzPts val="900"/>
              <a:buChar char="■"/>
              <a:defRPr sz="900"/>
            </a:lvl6pPr>
            <a:lvl7pPr indent="-285750" lvl="6" marL="3200400">
              <a:spcBef>
                <a:spcPts val="900"/>
              </a:spcBef>
              <a:spcAft>
                <a:spcPts val="0"/>
              </a:spcAft>
              <a:buSzPts val="900"/>
              <a:buChar char="●"/>
              <a:defRPr sz="900"/>
            </a:lvl7pPr>
            <a:lvl8pPr indent="-285750" lvl="7" marL="3657600">
              <a:spcBef>
                <a:spcPts val="900"/>
              </a:spcBef>
              <a:spcAft>
                <a:spcPts val="0"/>
              </a:spcAft>
              <a:buSzPts val="900"/>
              <a:buChar char="○"/>
              <a:defRPr sz="900"/>
            </a:lvl8pPr>
            <a:lvl9pPr indent="-285750" lvl="8" marL="4114800">
              <a:spcBef>
                <a:spcPts val="900"/>
              </a:spcBef>
              <a:spcAft>
                <a:spcPts val="900"/>
              </a:spcAft>
              <a:buSzPts val="900"/>
              <a:buChar char="■"/>
              <a:defRPr sz="9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Next Steps - Blue">
  <p:cSld name="TITLE_1_1_1_1_1_1_4">
    <p:bg>
      <p:bgPr>
        <a:solidFill>
          <a:srgbClr val="CFE9FE"/>
        </a:solidFill>
      </p:bgPr>
    </p:bg>
    <p:spTree>
      <p:nvGrpSpPr>
        <p:cNvPr id="375" name="Shape 375"/>
        <p:cNvGrpSpPr/>
        <p:nvPr/>
      </p:nvGrpSpPr>
      <p:grpSpPr>
        <a:xfrm>
          <a:off x="0" y="0"/>
          <a:ext cx="0" cy="0"/>
          <a:chOff x="0" y="0"/>
          <a:chExt cx="0" cy="0"/>
        </a:xfrm>
      </p:grpSpPr>
      <p:sp>
        <p:nvSpPr>
          <p:cNvPr id="376" name="Google Shape;376;p44"/>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377" name="Google Shape;377;p44"/>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378" name="Google Shape;378;p44"/>
          <p:cNvSpPr/>
          <p:nvPr/>
        </p:nvSpPr>
        <p:spPr>
          <a:xfrm>
            <a:off x="428625" y="1052681"/>
            <a:ext cx="8187900" cy="772800"/>
          </a:xfrm>
          <a:prstGeom prst="roundRect">
            <a:avLst>
              <a:gd fmla="val 50000" name="adj"/>
            </a:avLst>
          </a:prstGeom>
          <a:solidFill>
            <a:srgbClr val="EAF5FE"/>
          </a:solidFill>
          <a:ln>
            <a:noFill/>
          </a:ln>
        </p:spPr>
        <p:txBody>
          <a:bodyPr anchorCtr="0" anchor="ctr" bIns="34275" lIns="34275" spcFirstLastPara="1" rIns="34275" wrap="square" tIns="34275">
            <a:noAutofit/>
          </a:bodyPr>
          <a:lstStyle/>
          <a:p>
            <a:pPr indent="0" lvl="0" marL="0" rtl="0" algn="ctr">
              <a:spcBef>
                <a:spcPts val="0"/>
              </a:spcBef>
              <a:spcAft>
                <a:spcPts val="0"/>
              </a:spcAft>
              <a:buClr>
                <a:schemeClr val="accent1"/>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sp>
        <p:nvSpPr>
          <p:cNvPr id="379" name="Google Shape;379;p44"/>
          <p:cNvSpPr/>
          <p:nvPr/>
        </p:nvSpPr>
        <p:spPr>
          <a:xfrm>
            <a:off x="428625" y="1957031"/>
            <a:ext cx="8187900" cy="772800"/>
          </a:xfrm>
          <a:prstGeom prst="roundRect">
            <a:avLst>
              <a:gd fmla="val 50000" name="adj"/>
            </a:avLst>
          </a:prstGeom>
          <a:solidFill>
            <a:srgbClr val="EAF5FE"/>
          </a:solidFill>
          <a:ln>
            <a:noFill/>
          </a:ln>
        </p:spPr>
        <p:txBody>
          <a:bodyPr anchorCtr="0" anchor="ctr" bIns="34275" lIns="34275" spcFirstLastPara="1" rIns="34275" wrap="square" tIns="34275">
            <a:noAutofit/>
          </a:bodyPr>
          <a:lstStyle/>
          <a:p>
            <a:pPr indent="0" lvl="0" marL="0" rtl="0" algn="ctr">
              <a:spcBef>
                <a:spcPts val="0"/>
              </a:spcBef>
              <a:spcAft>
                <a:spcPts val="0"/>
              </a:spcAft>
              <a:buClr>
                <a:schemeClr val="accent1"/>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sp>
        <p:nvSpPr>
          <p:cNvPr id="380" name="Google Shape;380;p44"/>
          <p:cNvSpPr/>
          <p:nvPr/>
        </p:nvSpPr>
        <p:spPr>
          <a:xfrm>
            <a:off x="428625" y="2861381"/>
            <a:ext cx="8187900" cy="772800"/>
          </a:xfrm>
          <a:prstGeom prst="roundRect">
            <a:avLst>
              <a:gd fmla="val 50000" name="adj"/>
            </a:avLst>
          </a:prstGeom>
          <a:solidFill>
            <a:srgbClr val="EAF5FE"/>
          </a:solidFill>
          <a:ln>
            <a:noFill/>
          </a:ln>
        </p:spPr>
        <p:txBody>
          <a:bodyPr anchorCtr="0" anchor="ctr" bIns="34275" lIns="34275" spcFirstLastPara="1" rIns="34275" wrap="square" tIns="34275">
            <a:noAutofit/>
          </a:bodyPr>
          <a:lstStyle/>
          <a:p>
            <a:pPr indent="0" lvl="0" marL="0" rtl="0" algn="ctr">
              <a:spcBef>
                <a:spcPts val="0"/>
              </a:spcBef>
              <a:spcAft>
                <a:spcPts val="0"/>
              </a:spcAft>
              <a:buClr>
                <a:schemeClr val="accent1"/>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sp>
        <p:nvSpPr>
          <p:cNvPr id="381" name="Google Shape;381;p44"/>
          <p:cNvSpPr/>
          <p:nvPr/>
        </p:nvSpPr>
        <p:spPr>
          <a:xfrm>
            <a:off x="428625" y="3765731"/>
            <a:ext cx="8187900" cy="772800"/>
          </a:xfrm>
          <a:prstGeom prst="roundRect">
            <a:avLst>
              <a:gd fmla="val 50000" name="adj"/>
            </a:avLst>
          </a:prstGeom>
          <a:solidFill>
            <a:srgbClr val="EAF5FE"/>
          </a:solidFill>
          <a:ln>
            <a:noFill/>
          </a:ln>
        </p:spPr>
        <p:txBody>
          <a:bodyPr anchorCtr="0" anchor="ctr" bIns="34275" lIns="34275" spcFirstLastPara="1" rIns="34275" wrap="square" tIns="34275">
            <a:noAutofit/>
          </a:bodyPr>
          <a:lstStyle/>
          <a:p>
            <a:pPr indent="0" lvl="0" marL="0" rtl="0" algn="ctr">
              <a:spcBef>
                <a:spcPts val="0"/>
              </a:spcBef>
              <a:spcAft>
                <a:spcPts val="0"/>
              </a:spcAft>
              <a:buClr>
                <a:schemeClr val="accent1"/>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sp>
        <p:nvSpPr>
          <p:cNvPr id="382" name="Google Shape;382;p44"/>
          <p:cNvSpPr txBox="1"/>
          <p:nvPr>
            <p:ph idx="2" type="title"/>
          </p:nvPr>
        </p:nvSpPr>
        <p:spPr>
          <a:xfrm>
            <a:off x="1246838" y="1089673"/>
            <a:ext cx="6963900" cy="3339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83" name="Google Shape;383;p44"/>
          <p:cNvSpPr txBox="1"/>
          <p:nvPr>
            <p:ph idx="1" type="body"/>
          </p:nvPr>
        </p:nvSpPr>
        <p:spPr>
          <a:xfrm>
            <a:off x="1246838" y="1447323"/>
            <a:ext cx="6963900" cy="333900"/>
          </a:xfrm>
          <a:prstGeom prst="rect">
            <a:avLst/>
          </a:prstGeom>
          <a:noFill/>
          <a:ln>
            <a:noFill/>
          </a:ln>
        </p:spPr>
        <p:txBody>
          <a:bodyPr anchorCtr="0" anchor="t" bIns="0" lIns="0" spcFirstLastPara="1" rIns="0" wrap="square" tIns="0">
            <a:noAutofit/>
          </a:bodyPr>
          <a:lstStyle>
            <a:lvl1pPr indent="-317500" lvl="0" marL="4572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1pPr>
            <a:lvl2pPr indent="-304800" lvl="1" marL="9144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2pPr>
            <a:lvl3pPr indent="-298450" lvl="2" marL="13716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3pPr>
            <a:lvl4pPr indent="-285750" lvl="3" marL="1828800" marR="0" algn="l">
              <a:lnSpc>
                <a:spcPct val="90000"/>
              </a:lnSpc>
              <a:spcBef>
                <a:spcPts val="0"/>
              </a:spcBef>
              <a:spcAft>
                <a:spcPts val="0"/>
              </a:spcAft>
              <a:buSzPts val="900"/>
              <a:buFont typeface="Arial"/>
              <a:buChar char="●"/>
              <a:defRPr b="0" i="0" sz="900" u="none" cap="none" strike="noStrike">
                <a:latin typeface="Salesforce Sans"/>
                <a:ea typeface="Salesforce Sans"/>
                <a:cs typeface="Salesforce Sans"/>
                <a:sym typeface="Salesforce Sans"/>
              </a:defRPr>
            </a:lvl4pPr>
            <a:lvl5pPr indent="-285750" lvl="4" marL="2286000" marR="0" algn="l">
              <a:lnSpc>
                <a:spcPct val="90000"/>
              </a:lnSpc>
              <a:spcBef>
                <a:spcPts val="0"/>
              </a:spcBef>
              <a:spcAft>
                <a:spcPts val="0"/>
              </a:spcAft>
              <a:buSzPts val="900"/>
              <a:buChar char="○"/>
              <a:defRPr i="0" sz="1400" u="none" cap="none" strike="noStrike">
                <a:latin typeface="Salesforce Sans"/>
                <a:ea typeface="Salesforce Sans"/>
                <a:cs typeface="Salesforce Sans"/>
                <a:sym typeface="Salesforce Sans"/>
              </a:defRPr>
            </a:lvl5pPr>
            <a:lvl6pPr indent="-317500" lvl="5" marL="27432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6pPr>
            <a:lvl7pPr indent="-317500" lvl="6" marL="32004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7pPr>
            <a:lvl8pPr indent="-317500" lvl="7" marL="36576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8pPr>
            <a:lvl9pPr indent="-317500" lvl="8" marL="41148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9pPr>
          </a:lstStyle>
          <a:p/>
        </p:txBody>
      </p:sp>
      <p:sp>
        <p:nvSpPr>
          <p:cNvPr id="384" name="Google Shape;384;p44"/>
          <p:cNvSpPr txBox="1"/>
          <p:nvPr>
            <p:ph idx="3"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sp>
        <p:nvSpPr>
          <p:cNvPr id="385" name="Google Shape;385;p44"/>
          <p:cNvSpPr txBox="1"/>
          <p:nvPr>
            <p:ph idx="4" type="title"/>
          </p:nvPr>
        </p:nvSpPr>
        <p:spPr>
          <a:xfrm>
            <a:off x="1246838" y="1997661"/>
            <a:ext cx="6963900" cy="3339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86" name="Google Shape;386;p44"/>
          <p:cNvSpPr txBox="1"/>
          <p:nvPr>
            <p:ph idx="5" type="body"/>
          </p:nvPr>
        </p:nvSpPr>
        <p:spPr>
          <a:xfrm>
            <a:off x="1246838" y="2355311"/>
            <a:ext cx="6963900" cy="333900"/>
          </a:xfrm>
          <a:prstGeom prst="rect">
            <a:avLst/>
          </a:prstGeom>
          <a:noFill/>
          <a:ln>
            <a:noFill/>
          </a:ln>
        </p:spPr>
        <p:txBody>
          <a:bodyPr anchorCtr="0" anchor="t" bIns="0" lIns="0" spcFirstLastPara="1" rIns="0" wrap="square" tIns="0">
            <a:noAutofit/>
          </a:bodyPr>
          <a:lstStyle>
            <a:lvl1pPr indent="-317500" lvl="0" marL="4572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1pPr>
            <a:lvl2pPr indent="-304800" lvl="1" marL="9144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2pPr>
            <a:lvl3pPr indent="-298450" lvl="2" marL="13716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3pPr>
            <a:lvl4pPr indent="-285750" lvl="3" marL="1828800" marR="0" algn="l">
              <a:lnSpc>
                <a:spcPct val="90000"/>
              </a:lnSpc>
              <a:spcBef>
                <a:spcPts val="0"/>
              </a:spcBef>
              <a:spcAft>
                <a:spcPts val="0"/>
              </a:spcAft>
              <a:buSzPts val="900"/>
              <a:buFont typeface="Arial"/>
              <a:buChar char="●"/>
              <a:defRPr b="0" i="0" sz="900" u="none" cap="none" strike="noStrike">
                <a:latin typeface="Salesforce Sans"/>
                <a:ea typeface="Salesforce Sans"/>
                <a:cs typeface="Salesforce Sans"/>
                <a:sym typeface="Salesforce Sans"/>
              </a:defRPr>
            </a:lvl4pPr>
            <a:lvl5pPr indent="-285750" lvl="4" marL="2286000" marR="0" algn="l">
              <a:lnSpc>
                <a:spcPct val="90000"/>
              </a:lnSpc>
              <a:spcBef>
                <a:spcPts val="0"/>
              </a:spcBef>
              <a:spcAft>
                <a:spcPts val="0"/>
              </a:spcAft>
              <a:buSzPts val="900"/>
              <a:buChar char="○"/>
              <a:defRPr i="0" sz="1400" u="none" cap="none" strike="noStrike">
                <a:latin typeface="Salesforce Sans"/>
                <a:ea typeface="Salesforce Sans"/>
                <a:cs typeface="Salesforce Sans"/>
                <a:sym typeface="Salesforce Sans"/>
              </a:defRPr>
            </a:lvl5pPr>
            <a:lvl6pPr indent="-317500" lvl="5" marL="27432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6pPr>
            <a:lvl7pPr indent="-317500" lvl="6" marL="32004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7pPr>
            <a:lvl8pPr indent="-317500" lvl="7" marL="36576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8pPr>
            <a:lvl9pPr indent="-317500" lvl="8" marL="41148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9pPr>
          </a:lstStyle>
          <a:p/>
        </p:txBody>
      </p:sp>
      <p:sp>
        <p:nvSpPr>
          <p:cNvPr id="387" name="Google Shape;387;p44"/>
          <p:cNvSpPr txBox="1"/>
          <p:nvPr>
            <p:ph idx="6" type="title"/>
          </p:nvPr>
        </p:nvSpPr>
        <p:spPr>
          <a:xfrm>
            <a:off x="1246838" y="2910864"/>
            <a:ext cx="6963900" cy="3339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88" name="Google Shape;388;p44"/>
          <p:cNvSpPr txBox="1"/>
          <p:nvPr>
            <p:ph idx="7" type="body"/>
          </p:nvPr>
        </p:nvSpPr>
        <p:spPr>
          <a:xfrm>
            <a:off x="1246838" y="3268514"/>
            <a:ext cx="6963900" cy="333900"/>
          </a:xfrm>
          <a:prstGeom prst="rect">
            <a:avLst/>
          </a:prstGeom>
          <a:noFill/>
          <a:ln>
            <a:noFill/>
          </a:ln>
        </p:spPr>
        <p:txBody>
          <a:bodyPr anchorCtr="0" anchor="t" bIns="0" lIns="0" spcFirstLastPara="1" rIns="0" wrap="square" tIns="0">
            <a:noAutofit/>
          </a:bodyPr>
          <a:lstStyle>
            <a:lvl1pPr indent="-317500" lvl="0" marL="4572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1pPr>
            <a:lvl2pPr indent="-304800" lvl="1" marL="9144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2pPr>
            <a:lvl3pPr indent="-298450" lvl="2" marL="13716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3pPr>
            <a:lvl4pPr indent="-285750" lvl="3" marL="1828800" marR="0" algn="l">
              <a:lnSpc>
                <a:spcPct val="90000"/>
              </a:lnSpc>
              <a:spcBef>
                <a:spcPts val="0"/>
              </a:spcBef>
              <a:spcAft>
                <a:spcPts val="0"/>
              </a:spcAft>
              <a:buSzPts val="900"/>
              <a:buFont typeface="Arial"/>
              <a:buChar char="●"/>
              <a:defRPr b="0" i="0" sz="900" u="none" cap="none" strike="noStrike">
                <a:latin typeface="Salesforce Sans"/>
                <a:ea typeface="Salesforce Sans"/>
                <a:cs typeface="Salesforce Sans"/>
                <a:sym typeface="Salesforce Sans"/>
              </a:defRPr>
            </a:lvl4pPr>
            <a:lvl5pPr indent="-285750" lvl="4" marL="2286000" marR="0" algn="l">
              <a:lnSpc>
                <a:spcPct val="90000"/>
              </a:lnSpc>
              <a:spcBef>
                <a:spcPts val="0"/>
              </a:spcBef>
              <a:spcAft>
                <a:spcPts val="0"/>
              </a:spcAft>
              <a:buSzPts val="900"/>
              <a:buChar char="○"/>
              <a:defRPr i="0" sz="1400" u="none" cap="none" strike="noStrike">
                <a:latin typeface="Salesforce Sans"/>
                <a:ea typeface="Salesforce Sans"/>
                <a:cs typeface="Salesforce Sans"/>
                <a:sym typeface="Salesforce Sans"/>
              </a:defRPr>
            </a:lvl5pPr>
            <a:lvl6pPr indent="-317500" lvl="5" marL="27432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6pPr>
            <a:lvl7pPr indent="-317500" lvl="6" marL="32004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7pPr>
            <a:lvl8pPr indent="-317500" lvl="7" marL="36576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8pPr>
            <a:lvl9pPr indent="-317500" lvl="8" marL="41148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9pPr>
          </a:lstStyle>
          <a:p/>
        </p:txBody>
      </p:sp>
      <p:sp>
        <p:nvSpPr>
          <p:cNvPr id="389" name="Google Shape;389;p44"/>
          <p:cNvSpPr txBox="1"/>
          <p:nvPr>
            <p:ph idx="8" type="title"/>
          </p:nvPr>
        </p:nvSpPr>
        <p:spPr>
          <a:xfrm>
            <a:off x="1246838" y="3806361"/>
            <a:ext cx="6963900" cy="3339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1800"/>
              <a:buNone/>
              <a:defRPr sz="1800"/>
            </a:lvl1pPr>
            <a:lvl2pPr lvl="1">
              <a:lnSpc>
                <a:spcPct val="90000"/>
              </a:lnSpc>
              <a:spcBef>
                <a:spcPts val="0"/>
              </a:spcBef>
              <a:spcAft>
                <a:spcPts val="0"/>
              </a:spcAft>
              <a:buSzPts val="2800"/>
              <a:buNone/>
              <a:defRPr>
                <a:latin typeface="Salesforce Sans"/>
                <a:ea typeface="Salesforce Sans"/>
                <a:cs typeface="Salesforce Sans"/>
                <a:sym typeface="Salesforce Sans"/>
              </a:defRPr>
            </a:lvl2pPr>
            <a:lvl3pPr lvl="2">
              <a:lnSpc>
                <a:spcPct val="90000"/>
              </a:lnSpc>
              <a:spcBef>
                <a:spcPts val="0"/>
              </a:spcBef>
              <a:spcAft>
                <a:spcPts val="0"/>
              </a:spcAft>
              <a:buSzPts val="2800"/>
              <a:buNone/>
              <a:defRPr>
                <a:latin typeface="Salesforce Sans"/>
                <a:ea typeface="Salesforce Sans"/>
                <a:cs typeface="Salesforce Sans"/>
                <a:sym typeface="Salesforce Sans"/>
              </a:defRPr>
            </a:lvl3pPr>
            <a:lvl4pPr lvl="3">
              <a:lnSpc>
                <a:spcPct val="90000"/>
              </a:lnSpc>
              <a:spcBef>
                <a:spcPts val="0"/>
              </a:spcBef>
              <a:spcAft>
                <a:spcPts val="0"/>
              </a:spcAft>
              <a:buSzPts val="2800"/>
              <a:buNone/>
              <a:defRPr>
                <a:latin typeface="Salesforce Sans"/>
                <a:ea typeface="Salesforce Sans"/>
                <a:cs typeface="Salesforce Sans"/>
                <a:sym typeface="Salesforce Sans"/>
              </a:defRPr>
            </a:lvl4pPr>
            <a:lvl5pPr lvl="4">
              <a:lnSpc>
                <a:spcPct val="90000"/>
              </a:lnSpc>
              <a:spcBef>
                <a:spcPts val="0"/>
              </a:spcBef>
              <a:spcAft>
                <a:spcPts val="0"/>
              </a:spcAft>
              <a:buSzPts val="2800"/>
              <a:buNone/>
              <a:defRPr>
                <a:latin typeface="Salesforce Sans"/>
                <a:ea typeface="Salesforce Sans"/>
                <a:cs typeface="Salesforce Sans"/>
                <a:sym typeface="Salesforce Sans"/>
              </a:defRPr>
            </a:lvl5pPr>
            <a:lvl6pPr lvl="5">
              <a:lnSpc>
                <a:spcPct val="90000"/>
              </a:lnSpc>
              <a:spcBef>
                <a:spcPts val="0"/>
              </a:spcBef>
              <a:spcAft>
                <a:spcPts val="0"/>
              </a:spcAft>
              <a:buSzPts val="2800"/>
              <a:buNone/>
              <a:defRPr>
                <a:latin typeface="Salesforce Sans"/>
                <a:ea typeface="Salesforce Sans"/>
                <a:cs typeface="Salesforce Sans"/>
                <a:sym typeface="Salesforce Sans"/>
              </a:defRPr>
            </a:lvl6pPr>
            <a:lvl7pPr lvl="6">
              <a:lnSpc>
                <a:spcPct val="90000"/>
              </a:lnSpc>
              <a:spcBef>
                <a:spcPts val="0"/>
              </a:spcBef>
              <a:spcAft>
                <a:spcPts val="0"/>
              </a:spcAft>
              <a:buSzPts val="2800"/>
              <a:buNone/>
              <a:defRPr>
                <a:latin typeface="Salesforce Sans"/>
                <a:ea typeface="Salesforce Sans"/>
                <a:cs typeface="Salesforce Sans"/>
                <a:sym typeface="Salesforce Sans"/>
              </a:defRPr>
            </a:lvl7pPr>
            <a:lvl8pPr lvl="7">
              <a:lnSpc>
                <a:spcPct val="90000"/>
              </a:lnSpc>
              <a:spcBef>
                <a:spcPts val="0"/>
              </a:spcBef>
              <a:spcAft>
                <a:spcPts val="0"/>
              </a:spcAft>
              <a:buSzPts val="2800"/>
              <a:buNone/>
              <a:defRPr>
                <a:latin typeface="Salesforce Sans"/>
                <a:ea typeface="Salesforce Sans"/>
                <a:cs typeface="Salesforce Sans"/>
                <a:sym typeface="Salesforce Sans"/>
              </a:defRPr>
            </a:lvl8pPr>
            <a:lvl9pPr lvl="8">
              <a:lnSpc>
                <a:spcPct val="90000"/>
              </a:lnSpc>
              <a:spcBef>
                <a:spcPts val="0"/>
              </a:spcBef>
              <a:spcAft>
                <a:spcPts val="0"/>
              </a:spcAft>
              <a:buSzPts val="2800"/>
              <a:buNone/>
              <a:defRPr>
                <a:latin typeface="Salesforce Sans"/>
                <a:ea typeface="Salesforce Sans"/>
                <a:cs typeface="Salesforce Sans"/>
                <a:sym typeface="Salesforce Sans"/>
              </a:defRPr>
            </a:lvl9pPr>
          </a:lstStyle>
          <a:p/>
        </p:txBody>
      </p:sp>
      <p:sp>
        <p:nvSpPr>
          <p:cNvPr id="390" name="Google Shape;390;p44"/>
          <p:cNvSpPr txBox="1"/>
          <p:nvPr>
            <p:ph idx="9" type="body"/>
          </p:nvPr>
        </p:nvSpPr>
        <p:spPr>
          <a:xfrm>
            <a:off x="1246838" y="4164011"/>
            <a:ext cx="6963900" cy="333900"/>
          </a:xfrm>
          <a:prstGeom prst="rect">
            <a:avLst/>
          </a:prstGeom>
          <a:noFill/>
          <a:ln>
            <a:noFill/>
          </a:ln>
        </p:spPr>
        <p:txBody>
          <a:bodyPr anchorCtr="0" anchor="t" bIns="0" lIns="0" spcFirstLastPara="1" rIns="0" wrap="square" tIns="0">
            <a:noAutofit/>
          </a:bodyPr>
          <a:lstStyle>
            <a:lvl1pPr indent="-317500" lvl="0" marL="457200" marR="0" algn="l">
              <a:lnSpc>
                <a:spcPct val="90000"/>
              </a:lnSpc>
              <a:spcBef>
                <a:spcPts val="0"/>
              </a:spcBef>
              <a:spcAft>
                <a:spcPts val="0"/>
              </a:spcAft>
              <a:buSzPts val="1400"/>
              <a:buFont typeface="Arial"/>
              <a:buChar char="●"/>
              <a:defRPr b="0" i="0" sz="1400" u="none" cap="none" strike="noStrike">
                <a:latin typeface="Salesforce Sans"/>
                <a:ea typeface="Salesforce Sans"/>
                <a:cs typeface="Salesforce Sans"/>
                <a:sym typeface="Salesforce Sans"/>
              </a:defRPr>
            </a:lvl1pPr>
            <a:lvl2pPr indent="-304800" lvl="1" marL="914400" marR="0" algn="l">
              <a:lnSpc>
                <a:spcPct val="90000"/>
              </a:lnSpc>
              <a:spcBef>
                <a:spcPts val="0"/>
              </a:spcBef>
              <a:spcAft>
                <a:spcPts val="0"/>
              </a:spcAft>
              <a:buSzPts val="1200"/>
              <a:buFont typeface="Arial"/>
              <a:buChar char="○"/>
              <a:defRPr b="0" i="0" sz="1200" u="none" cap="none" strike="noStrike">
                <a:latin typeface="Salesforce Sans"/>
                <a:ea typeface="Salesforce Sans"/>
                <a:cs typeface="Salesforce Sans"/>
                <a:sym typeface="Salesforce Sans"/>
              </a:defRPr>
            </a:lvl2pPr>
            <a:lvl3pPr indent="-298450" lvl="2" marL="1371600" marR="0" algn="l">
              <a:lnSpc>
                <a:spcPct val="90000"/>
              </a:lnSpc>
              <a:spcBef>
                <a:spcPts val="0"/>
              </a:spcBef>
              <a:spcAft>
                <a:spcPts val="0"/>
              </a:spcAft>
              <a:buSzPts val="1100"/>
              <a:buFont typeface="Arial"/>
              <a:buChar char="■"/>
              <a:defRPr b="0" i="0" sz="1100" u="none" cap="none" strike="noStrike">
                <a:latin typeface="Salesforce Sans"/>
                <a:ea typeface="Salesforce Sans"/>
                <a:cs typeface="Salesforce Sans"/>
                <a:sym typeface="Salesforce Sans"/>
              </a:defRPr>
            </a:lvl3pPr>
            <a:lvl4pPr indent="-285750" lvl="3" marL="1828800" marR="0" algn="l">
              <a:lnSpc>
                <a:spcPct val="90000"/>
              </a:lnSpc>
              <a:spcBef>
                <a:spcPts val="0"/>
              </a:spcBef>
              <a:spcAft>
                <a:spcPts val="0"/>
              </a:spcAft>
              <a:buSzPts val="900"/>
              <a:buFont typeface="Arial"/>
              <a:buChar char="●"/>
              <a:defRPr b="0" i="0" sz="900" u="none" cap="none" strike="noStrike">
                <a:latin typeface="Salesforce Sans"/>
                <a:ea typeface="Salesforce Sans"/>
                <a:cs typeface="Salesforce Sans"/>
                <a:sym typeface="Salesforce Sans"/>
              </a:defRPr>
            </a:lvl4pPr>
            <a:lvl5pPr indent="-285750" lvl="4" marL="2286000" marR="0" algn="l">
              <a:lnSpc>
                <a:spcPct val="90000"/>
              </a:lnSpc>
              <a:spcBef>
                <a:spcPts val="0"/>
              </a:spcBef>
              <a:spcAft>
                <a:spcPts val="0"/>
              </a:spcAft>
              <a:buSzPts val="900"/>
              <a:buChar char="○"/>
              <a:defRPr i="0" sz="1400" u="none" cap="none" strike="noStrike">
                <a:latin typeface="Salesforce Sans"/>
                <a:ea typeface="Salesforce Sans"/>
                <a:cs typeface="Salesforce Sans"/>
                <a:sym typeface="Salesforce Sans"/>
              </a:defRPr>
            </a:lvl5pPr>
            <a:lvl6pPr indent="-317500" lvl="5" marL="27432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6pPr>
            <a:lvl7pPr indent="-317500" lvl="6" marL="32004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7pPr>
            <a:lvl8pPr indent="-317500" lvl="7" marL="36576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8pPr>
            <a:lvl9pPr indent="-317500" lvl="8" marL="4114800" marR="0" algn="l">
              <a:lnSpc>
                <a:spcPct val="90000"/>
              </a:lnSpc>
              <a:spcBef>
                <a:spcPts val="0"/>
              </a:spcBef>
              <a:spcAft>
                <a:spcPts val="0"/>
              </a:spcAft>
              <a:buSzPts val="1400"/>
              <a:buChar char="■"/>
              <a:defRPr i="0" sz="1400" u="none" cap="none" strike="noStrike">
                <a:latin typeface="Salesforce Sans"/>
                <a:ea typeface="Salesforce Sans"/>
                <a:cs typeface="Salesforce Sans"/>
                <a:sym typeface="Salesforce Sans"/>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Quote 1">
  <p:cSld name="TITLE_1_1_1_1_1_1_1_1_1_1_1_1_1_1_1_1_1_1_1_1_1_1_1_1_1_1">
    <p:bg>
      <p:bgPr>
        <a:solidFill>
          <a:srgbClr val="CFE9FE"/>
        </a:solidFill>
      </p:bgPr>
    </p:bg>
    <p:spTree>
      <p:nvGrpSpPr>
        <p:cNvPr id="391" name="Shape 391"/>
        <p:cNvGrpSpPr/>
        <p:nvPr/>
      </p:nvGrpSpPr>
      <p:grpSpPr>
        <a:xfrm>
          <a:off x="0" y="0"/>
          <a:ext cx="0" cy="0"/>
          <a:chOff x="0" y="0"/>
          <a:chExt cx="0" cy="0"/>
        </a:xfrm>
      </p:grpSpPr>
      <p:sp>
        <p:nvSpPr>
          <p:cNvPr id="392" name="Google Shape;392;p45"/>
          <p:cNvSpPr/>
          <p:nvPr/>
        </p:nvSpPr>
        <p:spPr>
          <a:xfrm>
            <a:off x="428625" y="866431"/>
            <a:ext cx="7455456" cy="3419712"/>
          </a:xfrm>
          <a:custGeom>
            <a:rect b="b" l="l" r="r" t="t"/>
            <a:pathLst>
              <a:path extrusionOk="0" h="21600" w="21539">
                <a:moveTo>
                  <a:pt x="0" y="902"/>
                </a:moveTo>
                <a:cubicBezTo>
                  <a:pt x="0" y="653"/>
                  <a:pt x="46" y="428"/>
                  <a:pt x="121" y="264"/>
                </a:cubicBezTo>
                <a:cubicBezTo>
                  <a:pt x="196" y="101"/>
                  <a:pt x="299" y="0"/>
                  <a:pt x="413" y="0"/>
                </a:cubicBezTo>
                <a:lnTo>
                  <a:pt x="21121" y="0"/>
                </a:lnTo>
                <a:cubicBezTo>
                  <a:pt x="21406" y="9"/>
                  <a:pt x="21600" y="619"/>
                  <a:pt x="21522" y="1216"/>
                </a:cubicBezTo>
                <a:cubicBezTo>
                  <a:pt x="21125" y="4240"/>
                  <a:pt x="20888" y="7447"/>
                  <a:pt x="20885" y="10771"/>
                </a:cubicBezTo>
                <a:cubicBezTo>
                  <a:pt x="20883" y="14116"/>
                  <a:pt x="21125" y="17341"/>
                  <a:pt x="21522" y="20384"/>
                </a:cubicBezTo>
                <a:cubicBezTo>
                  <a:pt x="21600" y="20981"/>
                  <a:pt x="21405" y="21590"/>
                  <a:pt x="21121" y="21600"/>
                </a:cubicBezTo>
                <a:lnTo>
                  <a:pt x="413" y="21600"/>
                </a:lnTo>
                <a:cubicBezTo>
                  <a:pt x="299" y="21600"/>
                  <a:pt x="196" y="21499"/>
                  <a:pt x="121" y="21336"/>
                </a:cubicBezTo>
                <a:cubicBezTo>
                  <a:pt x="46" y="21172"/>
                  <a:pt x="0" y="20947"/>
                  <a:pt x="0" y="20698"/>
                </a:cubicBezTo>
                <a:lnTo>
                  <a:pt x="0" y="902"/>
                </a:lnTo>
                <a:close/>
              </a:path>
            </a:pathLst>
          </a:custGeom>
          <a:solidFill>
            <a:srgbClr val="FFFE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pic>
        <p:nvPicPr>
          <p:cNvPr id="393" name="Google Shape;393;p45" title="Salesforce logo"/>
          <p:cNvPicPr preferRelativeResize="0"/>
          <p:nvPr/>
        </p:nvPicPr>
        <p:blipFill rotWithShape="1">
          <a:blip r:embed="rId2">
            <a:alphaModFix/>
          </a:blip>
          <a:srcRect b="0" l="0" r="0" t="0"/>
          <a:stretch/>
        </p:blipFill>
        <p:spPr>
          <a:xfrm>
            <a:off x="8275000" y="424095"/>
            <a:ext cx="476801" cy="333821"/>
          </a:xfrm>
          <a:prstGeom prst="rect">
            <a:avLst/>
          </a:prstGeom>
          <a:noFill/>
          <a:ln>
            <a:noFill/>
          </a:ln>
        </p:spPr>
      </p:pic>
      <p:sp>
        <p:nvSpPr>
          <p:cNvPr id="394" name="Google Shape;394;p45"/>
          <p:cNvSpPr txBox="1"/>
          <p:nvPr>
            <p:ph type="title"/>
          </p:nvPr>
        </p:nvSpPr>
        <p:spPr>
          <a:xfrm>
            <a:off x="666750" y="1200150"/>
            <a:ext cx="6619800" cy="23337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grpSp>
        <p:nvGrpSpPr>
          <p:cNvPr id="395" name="Google Shape;395;p45"/>
          <p:cNvGrpSpPr/>
          <p:nvPr/>
        </p:nvGrpSpPr>
        <p:grpSpPr>
          <a:xfrm>
            <a:off x="666750" y="498836"/>
            <a:ext cx="639225" cy="605925"/>
            <a:chOff x="0" y="0"/>
            <a:chExt cx="1704600" cy="1615800"/>
          </a:xfrm>
        </p:grpSpPr>
        <p:sp>
          <p:nvSpPr>
            <p:cNvPr id="396" name="Google Shape;396;p45"/>
            <p:cNvSpPr/>
            <p:nvPr/>
          </p:nvSpPr>
          <p:spPr>
            <a:xfrm>
              <a:off x="0" y="0"/>
              <a:ext cx="1704600" cy="1615800"/>
            </a:xfrm>
            <a:prstGeom prst="roundRect">
              <a:avLst>
                <a:gd fmla="val 18170" name="adj"/>
              </a:avLst>
            </a:prstGeom>
            <a:gradFill>
              <a:gsLst>
                <a:gs pos="0">
                  <a:srgbClr val="CFE9FE">
                    <a:alpha val="30196"/>
                  </a:srgbClr>
                </a:gs>
                <a:gs pos="9810">
                  <a:srgbClr val="CFE9FE">
                    <a:alpha val="30196"/>
                  </a:srgbClr>
                </a:gs>
                <a:gs pos="100000">
                  <a:srgbClr val="90D0FE"/>
                </a:gs>
              </a:gsLst>
              <a:path path="circle">
                <a:fillToRect b="100%" l="100%" r="0%" t="0%"/>
              </a:path>
              <a:tileRect b="0%" l="0%" r="-100%" t="-100%"/>
            </a:gradFill>
            <a:ln cap="flat" cmpd="sng" w="4775">
              <a:solidFill>
                <a:srgbClr val="D8E6FE"/>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397" name="Google Shape;397;p45"/>
            <p:cNvSpPr/>
            <p:nvPr/>
          </p:nvSpPr>
          <p:spPr>
            <a:xfrm>
              <a:off x="0" y="0"/>
              <a:ext cx="1704600" cy="1615800"/>
            </a:xfrm>
            <a:prstGeom prst="roundRect">
              <a:avLst>
                <a:gd fmla="val 18170" name="adj"/>
              </a:avLst>
            </a:prstGeom>
            <a:gradFill>
              <a:gsLst>
                <a:gs pos="0">
                  <a:srgbClr val="FFFEFE"/>
                </a:gs>
                <a:gs pos="3230">
                  <a:srgbClr val="FFFEFE"/>
                </a:gs>
                <a:gs pos="100000">
                  <a:srgbClr val="FFFEFE">
                    <a:alpha val="0"/>
                  </a:srgbClr>
                </a:gs>
              </a:gsLst>
              <a:path path="circle">
                <a:fillToRect b="100%" l="0%" r="100%" t="0%"/>
              </a:path>
              <a:tileRect b="0%" l="-100%" r="0%" t="-100%"/>
            </a:gra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398" name="Google Shape;398;p45"/>
            <p:cNvSpPr/>
            <p:nvPr/>
          </p:nvSpPr>
          <p:spPr>
            <a:xfrm>
              <a:off x="0" y="0"/>
              <a:ext cx="1704600" cy="1615800"/>
            </a:xfrm>
            <a:prstGeom prst="roundRect">
              <a:avLst>
                <a:gd fmla="val 18170" name="adj"/>
              </a:avLst>
            </a:prstGeom>
            <a:gradFill>
              <a:gsLst>
                <a:gs pos="0">
                  <a:srgbClr val="FFFEFE"/>
                </a:gs>
                <a:gs pos="1570">
                  <a:srgbClr val="FFFEFE"/>
                </a:gs>
                <a:gs pos="100000">
                  <a:srgbClr val="CFE9FE">
                    <a:alpha val="0"/>
                  </a:srgbClr>
                </a:gs>
              </a:gsLst>
              <a:path path="circle">
                <a:fillToRect b="100%" l="100%" r="0%" t="0%"/>
              </a:path>
              <a:tileRect b="0%" l="0%" r="-100%" t="-100%"/>
            </a:gra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grpSp>
      <p:sp>
        <p:nvSpPr>
          <p:cNvPr id="399" name="Google Shape;399;p45"/>
          <p:cNvSpPr/>
          <p:nvPr/>
        </p:nvSpPr>
        <p:spPr>
          <a:xfrm>
            <a:off x="783398" y="634407"/>
            <a:ext cx="415368" cy="334692"/>
          </a:xfrm>
          <a:custGeom>
            <a:rect b="b" l="l" r="r" t="t"/>
            <a:pathLst>
              <a:path extrusionOk="0" h="21600" w="21600">
                <a:moveTo>
                  <a:pt x="8391" y="0"/>
                </a:moveTo>
                <a:cubicBezTo>
                  <a:pt x="2863" y="79"/>
                  <a:pt x="0" y="4503"/>
                  <a:pt x="0" y="10260"/>
                </a:cubicBezTo>
                <a:lnTo>
                  <a:pt x="0" y="21600"/>
                </a:lnTo>
                <a:lnTo>
                  <a:pt x="8454" y="21600"/>
                </a:lnTo>
                <a:lnTo>
                  <a:pt x="8454" y="11128"/>
                </a:lnTo>
                <a:lnTo>
                  <a:pt x="4708" y="11128"/>
                </a:lnTo>
                <a:cubicBezTo>
                  <a:pt x="4708" y="6948"/>
                  <a:pt x="5532" y="5994"/>
                  <a:pt x="8391" y="5284"/>
                </a:cubicBezTo>
                <a:lnTo>
                  <a:pt x="8391" y="0"/>
                </a:lnTo>
                <a:close/>
                <a:moveTo>
                  <a:pt x="21538" y="0"/>
                </a:moveTo>
                <a:cubicBezTo>
                  <a:pt x="16009" y="79"/>
                  <a:pt x="13146" y="4503"/>
                  <a:pt x="13146" y="10260"/>
                </a:cubicBezTo>
                <a:lnTo>
                  <a:pt x="13146" y="21600"/>
                </a:lnTo>
                <a:lnTo>
                  <a:pt x="21600" y="21600"/>
                </a:lnTo>
                <a:lnTo>
                  <a:pt x="21600" y="11128"/>
                </a:lnTo>
                <a:lnTo>
                  <a:pt x="17855" y="11128"/>
                </a:lnTo>
                <a:cubicBezTo>
                  <a:pt x="17855" y="6948"/>
                  <a:pt x="18678" y="5994"/>
                  <a:pt x="21538" y="5284"/>
                </a:cubicBezTo>
                <a:lnTo>
                  <a:pt x="21538" y="0"/>
                </a:lnTo>
                <a:close/>
              </a:path>
            </a:pathLst>
          </a:custGeom>
          <a:solidFill>
            <a:srgbClr val="08ABED"/>
          </a:solidFill>
          <a:ln>
            <a:noFill/>
          </a:ln>
        </p:spPr>
        <p:txBody>
          <a:bodyPr anchorCtr="0" anchor="ctr" bIns="16250" lIns="16250" spcFirstLastPara="1" rIns="16250" wrap="square" tIns="16250">
            <a:noAutofit/>
          </a:bodyPr>
          <a:lstStyle/>
          <a:p>
            <a:pPr indent="0" lvl="0" marL="0" marR="0" rtl="0" algn="ctr">
              <a:lnSpc>
                <a:spcPct val="90000"/>
              </a:lnSpc>
              <a:spcBef>
                <a:spcPts val="0"/>
              </a:spcBef>
              <a:spcAft>
                <a:spcPts val="0"/>
              </a:spcAft>
              <a:buClr>
                <a:srgbClr val="003366"/>
              </a:buClr>
              <a:buSzPts val="1500"/>
              <a:buFont typeface="Arial"/>
              <a:buNone/>
            </a:pPr>
            <a:r>
              <a:t/>
            </a:r>
            <a:endParaRPr b="0" i="0" sz="1500" u="none" cap="none" strike="noStrike">
              <a:solidFill>
                <a:srgbClr val="032D60"/>
              </a:solidFill>
              <a:latin typeface="Arial"/>
              <a:ea typeface="Arial"/>
              <a:cs typeface="Arial"/>
              <a:sym typeface="Arial"/>
            </a:endParaRPr>
          </a:p>
        </p:txBody>
      </p:sp>
      <p:pic>
        <p:nvPicPr>
          <p:cNvPr id="400" name="Google Shape;400;p45" title="BE-MVP-Icon-Spark_Redux_V3_RIGHT_yellow.png"/>
          <p:cNvPicPr preferRelativeResize="0"/>
          <p:nvPr/>
        </p:nvPicPr>
        <p:blipFill rotWithShape="1">
          <a:blip r:embed="rId3">
            <a:alphaModFix/>
          </a:blip>
          <a:srcRect b="0" l="22394" r="8488" t="0"/>
          <a:stretch/>
        </p:blipFill>
        <p:spPr>
          <a:xfrm>
            <a:off x="-1738" y="1045925"/>
            <a:ext cx="301764" cy="465988"/>
          </a:xfrm>
          <a:prstGeom prst="rect">
            <a:avLst/>
          </a:prstGeom>
          <a:noFill/>
          <a:ln>
            <a:noFill/>
          </a:ln>
        </p:spPr>
      </p:pic>
      <p:pic>
        <p:nvPicPr>
          <p:cNvPr id="401" name="Google Shape;401;p45"/>
          <p:cNvPicPr preferRelativeResize="0"/>
          <p:nvPr/>
        </p:nvPicPr>
        <p:blipFill>
          <a:blip r:embed="rId4">
            <a:alphaModFix/>
          </a:blip>
          <a:stretch>
            <a:fillRect/>
          </a:stretch>
        </p:blipFill>
        <p:spPr>
          <a:xfrm>
            <a:off x="8275000" y="424096"/>
            <a:ext cx="476799" cy="333763"/>
          </a:xfrm>
          <a:prstGeom prst="rect">
            <a:avLst/>
          </a:prstGeom>
          <a:noFill/>
          <a:ln>
            <a:noFill/>
          </a:ln>
        </p:spPr>
      </p:pic>
      <p:sp>
        <p:nvSpPr>
          <p:cNvPr id="402" name="Google Shape;402;p45"/>
          <p:cNvSpPr txBox="1"/>
          <p:nvPr>
            <p:ph idx="1" type="subTitle"/>
          </p:nvPr>
        </p:nvSpPr>
        <p:spPr>
          <a:xfrm>
            <a:off x="666750" y="3805238"/>
            <a:ext cx="66198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500"/>
              <a:buNone/>
              <a:defRPr>
                <a:solidFill>
                  <a:schemeClr val="dk1"/>
                </a:solidFill>
              </a:defRPr>
            </a:lvl1pPr>
            <a:lvl2pPr lvl="1">
              <a:spcBef>
                <a:spcPts val="0"/>
              </a:spcBef>
              <a:spcAft>
                <a:spcPts val="0"/>
              </a:spcAft>
              <a:buSzPts val="1500"/>
              <a:buNone/>
              <a:defRPr sz="1500"/>
            </a:lvl2pPr>
            <a:lvl3pPr lvl="2">
              <a:spcBef>
                <a:spcPts val="900"/>
              </a:spcBef>
              <a:spcAft>
                <a:spcPts val="0"/>
              </a:spcAft>
              <a:buSzPts val="1500"/>
              <a:buNone/>
              <a:defRPr sz="1500"/>
            </a:lvl3pPr>
            <a:lvl4pPr lvl="3">
              <a:spcBef>
                <a:spcPts val="900"/>
              </a:spcBef>
              <a:spcAft>
                <a:spcPts val="0"/>
              </a:spcAft>
              <a:buSzPts val="1500"/>
              <a:buNone/>
              <a:defRPr sz="1500"/>
            </a:lvl4pPr>
            <a:lvl5pPr lvl="4">
              <a:spcBef>
                <a:spcPts val="900"/>
              </a:spcBef>
              <a:spcAft>
                <a:spcPts val="0"/>
              </a:spcAft>
              <a:buSzPts val="1500"/>
              <a:buNone/>
              <a:defRPr sz="1500"/>
            </a:lvl5pPr>
            <a:lvl6pPr lvl="5">
              <a:spcBef>
                <a:spcPts val="900"/>
              </a:spcBef>
              <a:spcAft>
                <a:spcPts val="0"/>
              </a:spcAft>
              <a:buSzPts val="1500"/>
              <a:buNone/>
              <a:defRPr sz="1500"/>
            </a:lvl6pPr>
            <a:lvl7pPr lvl="6">
              <a:spcBef>
                <a:spcPts val="900"/>
              </a:spcBef>
              <a:spcAft>
                <a:spcPts val="0"/>
              </a:spcAft>
              <a:buSzPts val="1500"/>
              <a:buNone/>
              <a:defRPr sz="1500"/>
            </a:lvl7pPr>
            <a:lvl8pPr lvl="7">
              <a:spcBef>
                <a:spcPts val="900"/>
              </a:spcBef>
              <a:spcAft>
                <a:spcPts val="0"/>
              </a:spcAft>
              <a:buSzPts val="1500"/>
              <a:buNone/>
              <a:defRPr sz="1500"/>
            </a:lvl8pPr>
            <a:lvl9pPr lvl="8">
              <a:spcBef>
                <a:spcPts val="900"/>
              </a:spcBef>
              <a:spcAft>
                <a:spcPts val="900"/>
              </a:spcAft>
              <a:buSzPts val="1500"/>
              <a:buNone/>
              <a:defRPr sz="1500"/>
            </a:lvl9pPr>
          </a:lstStyle>
          <a:p/>
        </p:txBody>
      </p:sp>
      <p:pic>
        <p:nvPicPr>
          <p:cNvPr descr="Blue_single_sparkle.png" id="403" name="Google Shape;403;p45"/>
          <p:cNvPicPr preferRelativeResize="0"/>
          <p:nvPr/>
        </p:nvPicPr>
        <p:blipFill rotWithShape="1">
          <a:blip r:embed="rId5">
            <a:alphaModFix/>
          </a:blip>
          <a:srcRect b="0" l="0" r="0" t="0"/>
          <a:stretch/>
        </p:blipFill>
        <p:spPr>
          <a:xfrm rot="-661340">
            <a:off x="8190762" y="2272676"/>
            <a:ext cx="256679" cy="260568"/>
          </a:xfrm>
          <a:prstGeom prst="rect">
            <a:avLst/>
          </a:prstGeom>
          <a:noFill/>
          <a:ln>
            <a:noFill/>
          </a:ln>
        </p:spPr>
      </p:pic>
      <p:pic>
        <p:nvPicPr>
          <p:cNvPr id="404" name="Google Shape;404;p45" title="BE-MVP-Icon-Spark_Redux_V3_STRAIGHT_yellow.png"/>
          <p:cNvPicPr preferRelativeResize="0"/>
          <p:nvPr/>
        </p:nvPicPr>
        <p:blipFill rotWithShape="1">
          <a:blip r:embed="rId6">
            <a:alphaModFix/>
          </a:blip>
          <a:srcRect b="9695" l="6797" r="49411" t="2571"/>
          <a:stretch/>
        </p:blipFill>
        <p:spPr>
          <a:xfrm>
            <a:off x="8428921" y="2266188"/>
            <a:ext cx="719887" cy="153941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Statement 1">
  <p:cSld name="TITLE_1_1_1_1_1_1_1_1_1_1_1_1_1_1_1_1_1_1_1_1_1_1_1_1_1_1_1">
    <p:bg>
      <p:bgPr>
        <a:solidFill>
          <a:srgbClr val="CFE9FE"/>
        </a:solidFill>
      </p:bgPr>
    </p:bg>
    <p:spTree>
      <p:nvGrpSpPr>
        <p:cNvPr id="405" name="Shape 405"/>
        <p:cNvGrpSpPr/>
        <p:nvPr/>
      </p:nvGrpSpPr>
      <p:grpSpPr>
        <a:xfrm>
          <a:off x="0" y="0"/>
          <a:ext cx="0" cy="0"/>
          <a:chOff x="0" y="0"/>
          <a:chExt cx="0" cy="0"/>
        </a:xfrm>
      </p:grpSpPr>
      <p:pic>
        <p:nvPicPr>
          <p:cNvPr id="406" name="Google Shape;406;p46"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7" name="Google Shape;407;p46"/>
          <p:cNvSpPr txBox="1"/>
          <p:nvPr>
            <p:ph type="title"/>
          </p:nvPr>
        </p:nvSpPr>
        <p:spPr>
          <a:xfrm>
            <a:off x="566738" y="1852613"/>
            <a:ext cx="8010600" cy="1545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lt1"/>
              </a:buClr>
              <a:buSzPts val="5400"/>
              <a:buNone/>
              <a:defRPr sz="5400">
                <a:solidFill>
                  <a:schemeClr val="lt1"/>
                </a:solidFill>
              </a:defRPr>
            </a:lvl1pPr>
            <a:lvl2pPr lvl="1" algn="ctr">
              <a:spcBef>
                <a:spcPts val="0"/>
              </a:spcBef>
              <a:spcAft>
                <a:spcPts val="0"/>
              </a:spcAft>
              <a:buClr>
                <a:schemeClr val="accent3"/>
              </a:buClr>
              <a:buSzPts val="5400"/>
              <a:buNone/>
              <a:defRPr sz="5400">
                <a:solidFill>
                  <a:schemeClr val="accent3"/>
                </a:solidFill>
              </a:defRPr>
            </a:lvl2pPr>
            <a:lvl3pPr lvl="2" algn="ctr">
              <a:spcBef>
                <a:spcPts val="0"/>
              </a:spcBef>
              <a:spcAft>
                <a:spcPts val="0"/>
              </a:spcAft>
              <a:buClr>
                <a:schemeClr val="accent3"/>
              </a:buClr>
              <a:buSzPts val="5400"/>
              <a:buNone/>
              <a:defRPr sz="5400">
                <a:solidFill>
                  <a:schemeClr val="accent3"/>
                </a:solidFill>
              </a:defRPr>
            </a:lvl3pPr>
            <a:lvl4pPr lvl="3" algn="ctr">
              <a:spcBef>
                <a:spcPts val="0"/>
              </a:spcBef>
              <a:spcAft>
                <a:spcPts val="0"/>
              </a:spcAft>
              <a:buClr>
                <a:schemeClr val="accent3"/>
              </a:buClr>
              <a:buSzPts val="5400"/>
              <a:buNone/>
              <a:defRPr sz="5400">
                <a:solidFill>
                  <a:schemeClr val="accent3"/>
                </a:solidFill>
              </a:defRPr>
            </a:lvl4pPr>
            <a:lvl5pPr lvl="4" algn="ctr">
              <a:spcBef>
                <a:spcPts val="0"/>
              </a:spcBef>
              <a:spcAft>
                <a:spcPts val="0"/>
              </a:spcAft>
              <a:buClr>
                <a:schemeClr val="accent3"/>
              </a:buClr>
              <a:buSzPts val="5400"/>
              <a:buNone/>
              <a:defRPr sz="5400">
                <a:solidFill>
                  <a:schemeClr val="accent3"/>
                </a:solidFill>
              </a:defRPr>
            </a:lvl5pPr>
            <a:lvl6pPr lvl="5" algn="ctr">
              <a:spcBef>
                <a:spcPts val="0"/>
              </a:spcBef>
              <a:spcAft>
                <a:spcPts val="0"/>
              </a:spcAft>
              <a:buClr>
                <a:schemeClr val="accent3"/>
              </a:buClr>
              <a:buSzPts val="5400"/>
              <a:buNone/>
              <a:defRPr sz="5400">
                <a:solidFill>
                  <a:schemeClr val="accent3"/>
                </a:solidFill>
              </a:defRPr>
            </a:lvl6pPr>
            <a:lvl7pPr lvl="6" algn="ctr">
              <a:spcBef>
                <a:spcPts val="0"/>
              </a:spcBef>
              <a:spcAft>
                <a:spcPts val="0"/>
              </a:spcAft>
              <a:buClr>
                <a:schemeClr val="accent3"/>
              </a:buClr>
              <a:buSzPts val="5400"/>
              <a:buNone/>
              <a:defRPr sz="5400">
                <a:solidFill>
                  <a:schemeClr val="accent3"/>
                </a:solidFill>
              </a:defRPr>
            </a:lvl7pPr>
            <a:lvl8pPr lvl="7" algn="ctr">
              <a:spcBef>
                <a:spcPts val="0"/>
              </a:spcBef>
              <a:spcAft>
                <a:spcPts val="0"/>
              </a:spcAft>
              <a:buClr>
                <a:schemeClr val="accent3"/>
              </a:buClr>
              <a:buSzPts val="5400"/>
              <a:buNone/>
              <a:defRPr sz="5400">
                <a:solidFill>
                  <a:schemeClr val="accent3"/>
                </a:solidFill>
              </a:defRPr>
            </a:lvl8pPr>
            <a:lvl9pPr lvl="8" algn="ctr">
              <a:spcBef>
                <a:spcPts val="0"/>
              </a:spcBef>
              <a:spcAft>
                <a:spcPts val="0"/>
              </a:spcAft>
              <a:buClr>
                <a:schemeClr val="accent3"/>
              </a:buClr>
              <a:buSzPts val="5400"/>
              <a:buNone/>
              <a:defRPr sz="5400">
                <a:solidFill>
                  <a:schemeClr val="accent3"/>
                </a:solidFill>
              </a:defRPr>
            </a:lvl9pPr>
          </a:lstStyle>
          <a:p/>
        </p:txBody>
      </p:sp>
      <p:pic>
        <p:nvPicPr>
          <p:cNvPr id="408" name="Google Shape;408;p46"/>
          <p:cNvPicPr preferRelativeResize="0"/>
          <p:nvPr/>
        </p:nvPicPr>
        <p:blipFill>
          <a:blip r:embed="rId3">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Statement 2">
  <p:cSld name="TITLE_1_1_1_1_1_1_1_1_1_1_1_1_1_1_1_1_1_1_1_1_1_1_1_1_1_1_1_1">
    <p:bg>
      <p:bgPr>
        <a:solidFill>
          <a:srgbClr val="CFE9FE"/>
        </a:solidFill>
      </p:bgPr>
    </p:bg>
    <p:spTree>
      <p:nvGrpSpPr>
        <p:cNvPr id="409" name="Shape 409"/>
        <p:cNvGrpSpPr/>
        <p:nvPr/>
      </p:nvGrpSpPr>
      <p:grpSpPr>
        <a:xfrm>
          <a:off x="0" y="0"/>
          <a:ext cx="0" cy="0"/>
          <a:chOff x="0" y="0"/>
          <a:chExt cx="0" cy="0"/>
        </a:xfrm>
      </p:grpSpPr>
      <p:sp>
        <p:nvSpPr>
          <p:cNvPr id="410" name="Google Shape;410;p47"/>
          <p:cNvSpPr/>
          <p:nvPr/>
        </p:nvSpPr>
        <p:spPr>
          <a:xfrm>
            <a:off x="434343" y="944433"/>
            <a:ext cx="7309656" cy="3254634"/>
          </a:xfrm>
          <a:custGeom>
            <a:rect b="b" l="l" r="r" t="t"/>
            <a:pathLst>
              <a:path extrusionOk="0" h="21600" w="2160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chemeClr val="lt1"/>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pic>
        <p:nvPicPr>
          <p:cNvPr id="411" name="Google Shape;411;p47" title="BE-MVP-Icon-Spark_Redux_V3_STRAIGHT_yellow.png"/>
          <p:cNvPicPr preferRelativeResize="0"/>
          <p:nvPr/>
        </p:nvPicPr>
        <p:blipFill rotWithShape="1">
          <a:blip r:embed="rId2">
            <a:alphaModFix/>
          </a:blip>
          <a:srcRect b="2553" l="0" r="0" t="2553"/>
          <a:stretch/>
        </p:blipFill>
        <p:spPr>
          <a:xfrm rot="498589">
            <a:off x="6903370" y="4075609"/>
            <a:ext cx="483464" cy="489649"/>
          </a:xfrm>
          <a:prstGeom prst="rect">
            <a:avLst/>
          </a:prstGeom>
          <a:noFill/>
          <a:ln>
            <a:noFill/>
          </a:ln>
        </p:spPr>
      </p:pic>
      <p:pic>
        <p:nvPicPr>
          <p:cNvPr id="412" name="Google Shape;412;p47" title="BE-MVP-Icon-Spark_Redux_V3_STRAIGHT_yellow.png"/>
          <p:cNvPicPr preferRelativeResize="0"/>
          <p:nvPr/>
        </p:nvPicPr>
        <p:blipFill rotWithShape="1">
          <a:blip r:embed="rId2">
            <a:alphaModFix/>
          </a:blip>
          <a:srcRect b="2553" l="0" r="0" t="2553"/>
          <a:stretch/>
        </p:blipFill>
        <p:spPr>
          <a:xfrm rot="-1459493">
            <a:off x="1247584" y="536460"/>
            <a:ext cx="247764" cy="250934"/>
          </a:xfrm>
          <a:prstGeom prst="rect">
            <a:avLst/>
          </a:prstGeom>
          <a:noFill/>
          <a:ln>
            <a:noFill/>
          </a:ln>
        </p:spPr>
      </p:pic>
      <p:pic>
        <p:nvPicPr>
          <p:cNvPr id="413" name="Google Shape;413;p47" title="BE-MVP-Icon-Spark_Redux_V3_LEFT_yellow.png"/>
          <p:cNvPicPr preferRelativeResize="0"/>
          <p:nvPr/>
        </p:nvPicPr>
        <p:blipFill rotWithShape="1">
          <a:blip r:embed="rId3">
            <a:alphaModFix/>
          </a:blip>
          <a:srcRect b="2553" l="0" r="0" t="2553"/>
          <a:stretch/>
        </p:blipFill>
        <p:spPr>
          <a:xfrm rot="-1459448">
            <a:off x="963191" y="517098"/>
            <a:ext cx="124243" cy="125834"/>
          </a:xfrm>
          <a:prstGeom prst="rect">
            <a:avLst/>
          </a:prstGeom>
          <a:noFill/>
          <a:ln>
            <a:noFill/>
          </a:ln>
        </p:spPr>
      </p:pic>
      <p:sp>
        <p:nvSpPr>
          <p:cNvPr id="414" name="Google Shape;414;p47"/>
          <p:cNvSpPr txBox="1"/>
          <p:nvPr>
            <p:ph type="title"/>
          </p:nvPr>
        </p:nvSpPr>
        <p:spPr>
          <a:xfrm>
            <a:off x="666750" y="1157288"/>
            <a:ext cx="6477000" cy="23574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15" name="Google Shape;415;p47"/>
          <p:cNvSpPr txBox="1"/>
          <p:nvPr>
            <p:ph idx="1" type="subTitle"/>
          </p:nvPr>
        </p:nvSpPr>
        <p:spPr>
          <a:xfrm>
            <a:off x="666750" y="3599974"/>
            <a:ext cx="6429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600"/>
              <a:buNone/>
              <a:defRPr sz="1600">
                <a:solidFill>
                  <a:schemeClr val="dk1"/>
                </a:solidFill>
              </a:defRPr>
            </a:lvl1pPr>
            <a:lvl2pPr lvl="1">
              <a:spcBef>
                <a:spcPts val="0"/>
              </a:spcBef>
              <a:spcAft>
                <a:spcPts val="0"/>
              </a:spcAft>
              <a:buSzPts val="1800"/>
              <a:buNone/>
              <a:defRPr sz="1800"/>
            </a:lvl2pPr>
            <a:lvl3pPr lvl="2">
              <a:spcBef>
                <a:spcPts val="900"/>
              </a:spcBef>
              <a:spcAft>
                <a:spcPts val="0"/>
              </a:spcAft>
              <a:buSzPts val="1800"/>
              <a:buNone/>
              <a:defRPr sz="1800"/>
            </a:lvl3pPr>
            <a:lvl4pPr lvl="3">
              <a:spcBef>
                <a:spcPts val="900"/>
              </a:spcBef>
              <a:spcAft>
                <a:spcPts val="0"/>
              </a:spcAft>
              <a:buSzPts val="1800"/>
              <a:buNone/>
              <a:defRPr sz="1800"/>
            </a:lvl4pPr>
            <a:lvl5pPr lvl="4">
              <a:spcBef>
                <a:spcPts val="900"/>
              </a:spcBef>
              <a:spcAft>
                <a:spcPts val="0"/>
              </a:spcAft>
              <a:buSzPts val="1800"/>
              <a:buNone/>
              <a:defRPr sz="1800"/>
            </a:lvl5pPr>
            <a:lvl6pPr lvl="5">
              <a:spcBef>
                <a:spcPts val="900"/>
              </a:spcBef>
              <a:spcAft>
                <a:spcPts val="0"/>
              </a:spcAft>
              <a:buSzPts val="1800"/>
              <a:buNone/>
              <a:defRPr sz="1800"/>
            </a:lvl6pPr>
            <a:lvl7pPr lvl="6">
              <a:spcBef>
                <a:spcPts val="900"/>
              </a:spcBef>
              <a:spcAft>
                <a:spcPts val="0"/>
              </a:spcAft>
              <a:buSzPts val="1800"/>
              <a:buNone/>
              <a:defRPr sz="1800"/>
            </a:lvl7pPr>
            <a:lvl8pPr lvl="7">
              <a:spcBef>
                <a:spcPts val="900"/>
              </a:spcBef>
              <a:spcAft>
                <a:spcPts val="0"/>
              </a:spcAft>
              <a:buSzPts val="1800"/>
              <a:buNone/>
              <a:defRPr sz="1800"/>
            </a:lvl8pPr>
            <a:lvl9pPr lvl="8">
              <a:spcBef>
                <a:spcPts val="900"/>
              </a:spcBef>
              <a:spcAft>
                <a:spcPts val="900"/>
              </a:spcAft>
              <a:buSzPts val="1800"/>
              <a:buNone/>
              <a:defRPr sz="1800"/>
            </a:lvl9pPr>
          </a:lstStyle>
          <a:p/>
        </p:txBody>
      </p:sp>
      <p:pic>
        <p:nvPicPr>
          <p:cNvPr id="416" name="Google Shape;416;p47" title="BE-MVP-Icon-Spark_Redux_V3_LEFT_yellow.png"/>
          <p:cNvPicPr preferRelativeResize="0"/>
          <p:nvPr/>
        </p:nvPicPr>
        <p:blipFill rotWithShape="1">
          <a:blip r:embed="rId3">
            <a:alphaModFix/>
          </a:blip>
          <a:srcRect b="0" l="1467" r="25911" t="0"/>
          <a:stretch/>
        </p:blipFill>
        <p:spPr>
          <a:xfrm>
            <a:off x="8138411" y="2863526"/>
            <a:ext cx="1005588" cy="1477876"/>
          </a:xfrm>
          <a:prstGeom prst="rect">
            <a:avLst/>
          </a:prstGeom>
          <a:noFill/>
          <a:ln>
            <a:noFill/>
          </a:ln>
        </p:spPr>
      </p:pic>
      <p:pic>
        <p:nvPicPr>
          <p:cNvPr id="417" name="Google Shape;417;p47"/>
          <p:cNvPicPr preferRelativeResize="0"/>
          <p:nvPr/>
        </p:nvPicPr>
        <p:blipFill rotWithShape="1">
          <a:blip r:embed="rId4">
            <a:alphaModFix/>
          </a:blip>
          <a:srcRect b="16460" l="0" r="0" t="16191"/>
          <a:stretch/>
        </p:blipFill>
        <p:spPr>
          <a:xfrm>
            <a:off x="7768638" y="498335"/>
            <a:ext cx="401225" cy="270226"/>
          </a:xfrm>
          <a:prstGeom prst="rect">
            <a:avLst/>
          </a:prstGeom>
          <a:noFill/>
          <a:ln>
            <a:noFill/>
          </a:ln>
        </p:spPr>
      </p:pic>
      <p:pic>
        <p:nvPicPr>
          <p:cNvPr id="418" name="Google Shape;418;p47"/>
          <p:cNvPicPr preferRelativeResize="0"/>
          <p:nvPr/>
        </p:nvPicPr>
        <p:blipFill>
          <a:blip r:embed="rId5">
            <a:alphaModFix/>
          </a:blip>
          <a:stretch>
            <a:fillRect/>
          </a:stretch>
        </p:blipFill>
        <p:spPr>
          <a:xfrm>
            <a:off x="8286750" y="466564"/>
            <a:ext cx="476799" cy="33376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Statement 3">
  <p:cSld name="TITLE_1_1_1_1_1_1_1_1_1_1_1_1_1_1_1_1_1_1_1_1_1_1_1_1_1_1_1_1_3">
    <p:bg>
      <p:bgPr>
        <a:solidFill>
          <a:srgbClr val="CFE9FE"/>
        </a:solidFill>
      </p:bgPr>
    </p:bg>
    <p:spTree>
      <p:nvGrpSpPr>
        <p:cNvPr id="419" name="Shape 419"/>
        <p:cNvGrpSpPr/>
        <p:nvPr/>
      </p:nvGrpSpPr>
      <p:grpSpPr>
        <a:xfrm>
          <a:off x="0" y="0"/>
          <a:ext cx="0" cy="0"/>
          <a:chOff x="0" y="0"/>
          <a:chExt cx="0" cy="0"/>
        </a:xfrm>
      </p:grpSpPr>
      <p:pic>
        <p:nvPicPr>
          <p:cNvPr id="420" name="Google Shape;420;p48"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421" name="Google Shape;421;p48"/>
          <p:cNvSpPr/>
          <p:nvPr/>
        </p:nvSpPr>
        <p:spPr>
          <a:xfrm>
            <a:off x="434343" y="944433"/>
            <a:ext cx="7309656" cy="3254634"/>
          </a:xfrm>
          <a:custGeom>
            <a:rect b="b" l="l" r="r" t="t"/>
            <a:pathLst>
              <a:path extrusionOk="0" h="21600" w="2160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CFE9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pic>
        <p:nvPicPr>
          <p:cNvPr id="422" name="Google Shape;422;p48"/>
          <p:cNvPicPr preferRelativeResize="0"/>
          <p:nvPr/>
        </p:nvPicPr>
        <p:blipFill>
          <a:blip r:embed="rId3">
            <a:alphaModFix/>
          </a:blip>
          <a:stretch>
            <a:fillRect/>
          </a:stretch>
        </p:blipFill>
        <p:spPr>
          <a:xfrm>
            <a:off x="8275000" y="424096"/>
            <a:ext cx="476799" cy="333763"/>
          </a:xfrm>
          <a:prstGeom prst="rect">
            <a:avLst/>
          </a:prstGeom>
          <a:noFill/>
          <a:ln>
            <a:noFill/>
          </a:ln>
        </p:spPr>
      </p:pic>
      <p:pic>
        <p:nvPicPr>
          <p:cNvPr id="423" name="Google Shape;423;p48" title="BE-MVP-Icon-Spark_Redux_V3_STRAIGHT_yellow.png"/>
          <p:cNvPicPr preferRelativeResize="0"/>
          <p:nvPr/>
        </p:nvPicPr>
        <p:blipFill rotWithShape="1">
          <a:blip r:embed="rId4">
            <a:alphaModFix/>
          </a:blip>
          <a:srcRect b="2553" l="0" r="0" t="2553"/>
          <a:stretch/>
        </p:blipFill>
        <p:spPr>
          <a:xfrm rot="498589">
            <a:off x="6903370" y="4075609"/>
            <a:ext cx="483464" cy="489649"/>
          </a:xfrm>
          <a:prstGeom prst="rect">
            <a:avLst/>
          </a:prstGeom>
          <a:noFill/>
          <a:ln>
            <a:noFill/>
          </a:ln>
        </p:spPr>
      </p:pic>
      <p:pic>
        <p:nvPicPr>
          <p:cNvPr id="424" name="Google Shape;424;p48" title="BE-MVP-Icon-Spark_Redux_V3_STRAIGHT_yellow.png"/>
          <p:cNvPicPr preferRelativeResize="0"/>
          <p:nvPr/>
        </p:nvPicPr>
        <p:blipFill rotWithShape="1">
          <a:blip r:embed="rId4">
            <a:alphaModFix/>
          </a:blip>
          <a:srcRect b="2553" l="0" r="0" t="2553"/>
          <a:stretch/>
        </p:blipFill>
        <p:spPr>
          <a:xfrm rot="-1459493">
            <a:off x="1247584" y="536460"/>
            <a:ext cx="247764" cy="250934"/>
          </a:xfrm>
          <a:prstGeom prst="rect">
            <a:avLst/>
          </a:prstGeom>
          <a:noFill/>
          <a:ln>
            <a:noFill/>
          </a:ln>
        </p:spPr>
      </p:pic>
      <p:pic>
        <p:nvPicPr>
          <p:cNvPr id="425" name="Google Shape;425;p48" title="BE-MVP-Icon-Spark_Redux_V3_LEFT_yellow.png"/>
          <p:cNvPicPr preferRelativeResize="0"/>
          <p:nvPr/>
        </p:nvPicPr>
        <p:blipFill rotWithShape="1">
          <a:blip r:embed="rId5">
            <a:alphaModFix/>
          </a:blip>
          <a:srcRect b="2553" l="0" r="0" t="2553"/>
          <a:stretch/>
        </p:blipFill>
        <p:spPr>
          <a:xfrm rot="-1459448">
            <a:off x="963191" y="517098"/>
            <a:ext cx="124243" cy="125834"/>
          </a:xfrm>
          <a:prstGeom prst="rect">
            <a:avLst/>
          </a:prstGeom>
          <a:noFill/>
          <a:ln>
            <a:noFill/>
          </a:ln>
        </p:spPr>
      </p:pic>
      <p:sp>
        <p:nvSpPr>
          <p:cNvPr id="426" name="Google Shape;426;p48"/>
          <p:cNvSpPr txBox="1"/>
          <p:nvPr>
            <p:ph type="title"/>
          </p:nvPr>
        </p:nvSpPr>
        <p:spPr>
          <a:xfrm>
            <a:off x="666750" y="1157288"/>
            <a:ext cx="6477000" cy="23814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27" name="Google Shape;427;p48"/>
          <p:cNvSpPr txBox="1"/>
          <p:nvPr>
            <p:ph idx="1" type="subTitle"/>
          </p:nvPr>
        </p:nvSpPr>
        <p:spPr>
          <a:xfrm>
            <a:off x="666750" y="3599974"/>
            <a:ext cx="6429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600"/>
              <a:buNone/>
              <a:defRPr sz="1600">
                <a:solidFill>
                  <a:schemeClr val="dk1"/>
                </a:solidFill>
              </a:defRPr>
            </a:lvl1pPr>
            <a:lvl2pPr lvl="1">
              <a:spcBef>
                <a:spcPts val="0"/>
              </a:spcBef>
              <a:spcAft>
                <a:spcPts val="0"/>
              </a:spcAft>
              <a:buSzPts val="1800"/>
              <a:buNone/>
              <a:defRPr sz="1800"/>
            </a:lvl2pPr>
            <a:lvl3pPr lvl="2">
              <a:spcBef>
                <a:spcPts val="900"/>
              </a:spcBef>
              <a:spcAft>
                <a:spcPts val="0"/>
              </a:spcAft>
              <a:buSzPts val="1800"/>
              <a:buNone/>
              <a:defRPr sz="1800"/>
            </a:lvl3pPr>
            <a:lvl4pPr lvl="3">
              <a:spcBef>
                <a:spcPts val="900"/>
              </a:spcBef>
              <a:spcAft>
                <a:spcPts val="0"/>
              </a:spcAft>
              <a:buSzPts val="1800"/>
              <a:buNone/>
              <a:defRPr sz="1800"/>
            </a:lvl4pPr>
            <a:lvl5pPr lvl="4">
              <a:spcBef>
                <a:spcPts val="900"/>
              </a:spcBef>
              <a:spcAft>
                <a:spcPts val="0"/>
              </a:spcAft>
              <a:buSzPts val="1800"/>
              <a:buNone/>
              <a:defRPr sz="1800"/>
            </a:lvl5pPr>
            <a:lvl6pPr lvl="5">
              <a:spcBef>
                <a:spcPts val="900"/>
              </a:spcBef>
              <a:spcAft>
                <a:spcPts val="0"/>
              </a:spcAft>
              <a:buSzPts val="1800"/>
              <a:buNone/>
              <a:defRPr sz="1800"/>
            </a:lvl6pPr>
            <a:lvl7pPr lvl="6">
              <a:spcBef>
                <a:spcPts val="900"/>
              </a:spcBef>
              <a:spcAft>
                <a:spcPts val="0"/>
              </a:spcAft>
              <a:buSzPts val="1800"/>
              <a:buNone/>
              <a:defRPr sz="1800"/>
            </a:lvl7pPr>
            <a:lvl8pPr lvl="7">
              <a:spcBef>
                <a:spcPts val="900"/>
              </a:spcBef>
              <a:spcAft>
                <a:spcPts val="0"/>
              </a:spcAft>
              <a:buSzPts val="1800"/>
              <a:buNone/>
              <a:defRPr sz="1800"/>
            </a:lvl8pPr>
            <a:lvl9pPr lvl="8">
              <a:spcBef>
                <a:spcPts val="900"/>
              </a:spcBef>
              <a:spcAft>
                <a:spcPts val="900"/>
              </a:spcAft>
              <a:buSzPts val="1800"/>
              <a:buNone/>
              <a:defRPr sz="1800"/>
            </a:lvl9pPr>
          </a:lstStyle>
          <a:p/>
        </p:txBody>
      </p:sp>
      <p:pic>
        <p:nvPicPr>
          <p:cNvPr id="428" name="Google Shape;428;p48" title="BE-MVP-Icon-Spark_Redux_V3_LEFT_yellow.png"/>
          <p:cNvPicPr preferRelativeResize="0"/>
          <p:nvPr/>
        </p:nvPicPr>
        <p:blipFill rotWithShape="1">
          <a:blip r:embed="rId5">
            <a:alphaModFix/>
          </a:blip>
          <a:srcRect b="0" l="1467" r="25911" t="0"/>
          <a:stretch/>
        </p:blipFill>
        <p:spPr>
          <a:xfrm>
            <a:off x="8138411" y="2863526"/>
            <a:ext cx="1005588" cy="147787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Statement 4">
  <p:cSld name="TITLE_1_1_1_1_1_1_1_1_1_1_1_1_1_1_1_1_1_1_1_1_1_1_1_1_1_1_1_1_2">
    <p:bg>
      <p:bgPr>
        <a:solidFill>
          <a:srgbClr val="CFE9FE"/>
        </a:solidFill>
      </p:bgPr>
    </p:bg>
    <p:spTree>
      <p:nvGrpSpPr>
        <p:cNvPr id="429" name="Shape 429"/>
        <p:cNvGrpSpPr/>
        <p:nvPr/>
      </p:nvGrpSpPr>
      <p:grpSpPr>
        <a:xfrm>
          <a:off x="0" y="0"/>
          <a:ext cx="0" cy="0"/>
          <a:chOff x="0" y="0"/>
          <a:chExt cx="0" cy="0"/>
        </a:xfrm>
      </p:grpSpPr>
      <p:pic>
        <p:nvPicPr>
          <p:cNvPr id="430" name="Google Shape;430;p49" title="Purple.png"/>
          <p:cNvPicPr preferRelativeResize="0"/>
          <p:nvPr/>
        </p:nvPicPr>
        <p:blipFill rotWithShape="1">
          <a:blip r:embed="rId2">
            <a:alphaModFix/>
          </a:blip>
          <a:srcRect b="0" l="0" r="0" t="0"/>
          <a:stretch/>
        </p:blipFill>
        <p:spPr>
          <a:xfrm>
            <a:off x="0" y="0"/>
            <a:ext cx="9144000" cy="5143503"/>
          </a:xfrm>
          <a:prstGeom prst="rect">
            <a:avLst/>
          </a:prstGeom>
          <a:noFill/>
          <a:ln>
            <a:noFill/>
          </a:ln>
        </p:spPr>
      </p:pic>
      <p:sp>
        <p:nvSpPr>
          <p:cNvPr id="431" name="Google Shape;431;p49"/>
          <p:cNvSpPr/>
          <p:nvPr/>
        </p:nvSpPr>
        <p:spPr>
          <a:xfrm>
            <a:off x="434343" y="944433"/>
            <a:ext cx="7309656" cy="3254634"/>
          </a:xfrm>
          <a:custGeom>
            <a:rect b="b" l="l" r="r" t="t"/>
            <a:pathLst>
              <a:path extrusionOk="0" h="21600" w="2160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E0E5F8"/>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pic>
        <p:nvPicPr>
          <p:cNvPr id="432" name="Google Shape;432;p49"/>
          <p:cNvPicPr preferRelativeResize="0"/>
          <p:nvPr/>
        </p:nvPicPr>
        <p:blipFill>
          <a:blip r:embed="rId3">
            <a:alphaModFix/>
          </a:blip>
          <a:stretch>
            <a:fillRect/>
          </a:stretch>
        </p:blipFill>
        <p:spPr>
          <a:xfrm>
            <a:off x="8275000" y="424096"/>
            <a:ext cx="476799" cy="333763"/>
          </a:xfrm>
          <a:prstGeom prst="rect">
            <a:avLst/>
          </a:prstGeom>
          <a:noFill/>
          <a:ln>
            <a:noFill/>
          </a:ln>
        </p:spPr>
      </p:pic>
      <p:pic>
        <p:nvPicPr>
          <p:cNvPr id="433" name="Google Shape;433;p49" title="BE-MVP-Icon-Spark_Redux_V3_STRAIGHT_yellow.png"/>
          <p:cNvPicPr preferRelativeResize="0"/>
          <p:nvPr/>
        </p:nvPicPr>
        <p:blipFill rotWithShape="1">
          <a:blip r:embed="rId4">
            <a:alphaModFix/>
          </a:blip>
          <a:srcRect b="2553" l="0" r="0" t="2553"/>
          <a:stretch/>
        </p:blipFill>
        <p:spPr>
          <a:xfrm rot="498589">
            <a:off x="6903370" y="4075609"/>
            <a:ext cx="483464" cy="489649"/>
          </a:xfrm>
          <a:prstGeom prst="rect">
            <a:avLst/>
          </a:prstGeom>
          <a:noFill/>
          <a:ln>
            <a:noFill/>
          </a:ln>
        </p:spPr>
      </p:pic>
      <p:pic>
        <p:nvPicPr>
          <p:cNvPr id="434" name="Google Shape;434;p49" title="BE-MVP-Icon-Spark_Redux_V3_STRAIGHT_yellow.png"/>
          <p:cNvPicPr preferRelativeResize="0"/>
          <p:nvPr/>
        </p:nvPicPr>
        <p:blipFill rotWithShape="1">
          <a:blip r:embed="rId4">
            <a:alphaModFix/>
          </a:blip>
          <a:srcRect b="2553" l="0" r="0" t="2553"/>
          <a:stretch/>
        </p:blipFill>
        <p:spPr>
          <a:xfrm rot="-1459493">
            <a:off x="1247584" y="536460"/>
            <a:ext cx="247764" cy="250934"/>
          </a:xfrm>
          <a:prstGeom prst="rect">
            <a:avLst/>
          </a:prstGeom>
          <a:noFill/>
          <a:ln>
            <a:noFill/>
          </a:ln>
        </p:spPr>
      </p:pic>
      <p:pic>
        <p:nvPicPr>
          <p:cNvPr id="435" name="Google Shape;435;p49" title="BE-MVP-Icon-Spark_Redux_V3_LEFT_yellow.png"/>
          <p:cNvPicPr preferRelativeResize="0"/>
          <p:nvPr/>
        </p:nvPicPr>
        <p:blipFill rotWithShape="1">
          <a:blip r:embed="rId5">
            <a:alphaModFix/>
          </a:blip>
          <a:srcRect b="2553" l="0" r="0" t="2553"/>
          <a:stretch/>
        </p:blipFill>
        <p:spPr>
          <a:xfrm rot="-1459448">
            <a:off x="963191" y="517098"/>
            <a:ext cx="124243" cy="125834"/>
          </a:xfrm>
          <a:prstGeom prst="rect">
            <a:avLst/>
          </a:prstGeom>
          <a:noFill/>
          <a:ln>
            <a:noFill/>
          </a:ln>
        </p:spPr>
      </p:pic>
      <p:sp>
        <p:nvSpPr>
          <p:cNvPr id="436" name="Google Shape;436;p49"/>
          <p:cNvSpPr txBox="1"/>
          <p:nvPr>
            <p:ph type="title"/>
          </p:nvPr>
        </p:nvSpPr>
        <p:spPr>
          <a:xfrm>
            <a:off x="666750" y="1157288"/>
            <a:ext cx="6477000" cy="23814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37" name="Google Shape;437;p49"/>
          <p:cNvSpPr txBox="1"/>
          <p:nvPr>
            <p:ph idx="1" type="subTitle"/>
          </p:nvPr>
        </p:nvSpPr>
        <p:spPr>
          <a:xfrm>
            <a:off x="666750" y="3599974"/>
            <a:ext cx="6429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600"/>
              <a:buNone/>
              <a:defRPr sz="1600">
                <a:solidFill>
                  <a:schemeClr val="dk1"/>
                </a:solidFill>
              </a:defRPr>
            </a:lvl1pPr>
            <a:lvl2pPr lvl="1">
              <a:spcBef>
                <a:spcPts val="0"/>
              </a:spcBef>
              <a:spcAft>
                <a:spcPts val="0"/>
              </a:spcAft>
              <a:buSzPts val="1800"/>
              <a:buNone/>
              <a:defRPr sz="1800"/>
            </a:lvl2pPr>
            <a:lvl3pPr lvl="2">
              <a:spcBef>
                <a:spcPts val="900"/>
              </a:spcBef>
              <a:spcAft>
                <a:spcPts val="0"/>
              </a:spcAft>
              <a:buSzPts val="1800"/>
              <a:buNone/>
              <a:defRPr sz="1800"/>
            </a:lvl3pPr>
            <a:lvl4pPr lvl="3">
              <a:spcBef>
                <a:spcPts val="900"/>
              </a:spcBef>
              <a:spcAft>
                <a:spcPts val="0"/>
              </a:spcAft>
              <a:buSzPts val="1800"/>
              <a:buNone/>
              <a:defRPr sz="1800"/>
            </a:lvl4pPr>
            <a:lvl5pPr lvl="4">
              <a:spcBef>
                <a:spcPts val="900"/>
              </a:spcBef>
              <a:spcAft>
                <a:spcPts val="0"/>
              </a:spcAft>
              <a:buSzPts val="1800"/>
              <a:buNone/>
              <a:defRPr sz="1800"/>
            </a:lvl5pPr>
            <a:lvl6pPr lvl="5">
              <a:spcBef>
                <a:spcPts val="900"/>
              </a:spcBef>
              <a:spcAft>
                <a:spcPts val="0"/>
              </a:spcAft>
              <a:buSzPts val="1800"/>
              <a:buNone/>
              <a:defRPr sz="1800"/>
            </a:lvl6pPr>
            <a:lvl7pPr lvl="6">
              <a:spcBef>
                <a:spcPts val="900"/>
              </a:spcBef>
              <a:spcAft>
                <a:spcPts val="0"/>
              </a:spcAft>
              <a:buSzPts val="1800"/>
              <a:buNone/>
              <a:defRPr sz="1800"/>
            </a:lvl7pPr>
            <a:lvl8pPr lvl="7">
              <a:spcBef>
                <a:spcPts val="900"/>
              </a:spcBef>
              <a:spcAft>
                <a:spcPts val="0"/>
              </a:spcAft>
              <a:buSzPts val="1800"/>
              <a:buNone/>
              <a:defRPr sz="1800"/>
            </a:lvl8pPr>
            <a:lvl9pPr lvl="8">
              <a:spcBef>
                <a:spcPts val="900"/>
              </a:spcBef>
              <a:spcAft>
                <a:spcPts val="900"/>
              </a:spcAft>
              <a:buSzPts val="1800"/>
              <a:buNone/>
              <a:defRPr sz="1800"/>
            </a:lvl9pPr>
          </a:lstStyle>
          <a:p/>
        </p:txBody>
      </p:sp>
      <p:pic>
        <p:nvPicPr>
          <p:cNvPr id="438" name="Google Shape;438;p49" title="BE-MVP-Icon-Spark_Redux_V3_LEFT_yellow.png"/>
          <p:cNvPicPr preferRelativeResize="0"/>
          <p:nvPr/>
        </p:nvPicPr>
        <p:blipFill rotWithShape="1">
          <a:blip r:embed="rId5">
            <a:alphaModFix/>
          </a:blip>
          <a:srcRect b="0" l="1467" r="25911" t="0"/>
          <a:stretch/>
        </p:blipFill>
        <p:spPr>
          <a:xfrm>
            <a:off x="8138411" y="2863526"/>
            <a:ext cx="1005588" cy="147787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Statement 5">
  <p:cSld name="TITLE_1_1_1_1_1_1_1_1_1_1_1_1_1_1_1_1_1_1_1_1_1_1_1_1_1_1_1_1_2_1">
    <p:bg>
      <p:bgPr>
        <a:solidFill>
          <a:srgbClr val="CFE9FE"/>
        </a:solidFill>
      </p:bgPr>
    </p:bg>
    <p:spTree>
      <p:nvGrpSpPr>
        <p:cNvPr id="439" name="Shape 439"/>
        <p:cNvGrpSpPr/>
        <p:nvPr/>
      </p:nvGrpSpPr>
      <p:grpSpPr>
        <a:xfrm>
          <a:off x="0" y="0"/>
          <a:ext cx="0" cy="0"/>
          <a:chOff x="0" y="0"/>
          <a:chExt cx="0" cy="0"/>
        </a:xfrm>
      </p:grpSpPr>
      <p:pic>
        <p:nvPicPr>
          <p:cNvPr id="440" name="Google Shape;440;p50" title="Teal.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1" name="Google Shape;441;p50"/>
          <p:cNvSpPr/>
          <p:nvPr/>
        </p:nvSpPr>
        <p:spPr>
          <a:xfrm>
            <a:off x="434343" y="944433"/>
            <a:ext cx="7309656" cy="3254634"/>
          </a:xfrm>
          <a:custGeom>
            <a:rect b="b" l="l" r="r" t="t"/>
            <a:pathLst>
              <a:path extrusionOk="0" h="21600" w="21600">
                <a:moveTo>
                  <a:pt x="0" y="635"/>
                </a:moveTo>
                <a:cubicBezTo>
                  <a:pt x="0" y="460"/>
                  <a:pt x="32" y="301"/>
                  <a:pt x="83" y="186"/>
                </a:cubicBezTo>
                <a:cubicBezTo>
                  <a:pt x="134" y="71"/>
                  <a:pt x="205" y="0"/>
                  <a:pt x="283" y="0"/>
                </a:cubicBezTo>
                <a:lnTo>
                  <a:pt x="21317" y="0"/>
                </a:lnTo>
                <a:cubicBezTo>
                  <a:pt x="21395" y="0"/>
                  <a:pt x="21466" y="71"/>
                  <a:pt x="21517" y="186"/>
                </a:cubicBezTo>
                <a:cubicBezTo>
                  <a:pt x="21568" y="301"/>
                  <a:pt x="21600" y="460"/>
                  <a:pt x="21600" y="635"/>
                </a:cubicBezTo>
                <a:lnTo>
                  <a:pt x="21600" y="671"/>
                </a:lnTo>
                <a:cubicBezTo>
                  <a:pt x="21600" y="773"/>
                  <a:pt x="21589" y="874"/>
                  <a:pt x="21568" y="965"/>
                </a:cubicBezTo>
                <a:cubicBezTo>
                  <a:pt x="20895" y="3915"/>
                  <a:pt x="20516" y="7258"/>
                  <a:pt x="20516" y="10800"/>
                </a:cubicBezTo>
                <a:cubicBezTo>
                  <a:pt x="20516" y="14342"/>
                  <a:pt x="20895" y="17685"/>
                  <a:pt x="21568" y="20635"/>
                </a:cubicBezTo>
                <a:cubicBezTo>
                  <a:pt x="21589" y="20726"/>
                  <a:pt x="21600" y="20827"/>
                  <a:pt x="21600" y="20929"/>
                </a:cubicBezTo>
                <a:lnTo>
                  <a:pt x="21600" y="20965"/>
                </a:lnTo>
                <a:cubicBezTo>
                  <a:pt x="21600" y="21140"/>
                  <a:pt x="21568" y="21299"/>
                  <a:pt x="21517" y="21414"/>
                </a:cubicBezTo>
                <a:cubicBezTo>
                  <a:pt x="21466" y="21529"/>
                  <a:pt x="21395" y="21600"/>
                  <a:pt x="21317" y="21600"/>
                </a:cubicBezTo>
                <a:lnTo>
                  <a:pt x="283" y="21600"/>
                </a:lnTo>
                <a:cubicBezTo>
                  <a:pt x="205" y="21600"/>
                  <a:pt x="134" y="21529"/>
                  <a:pt x="83" y="21414"/>
                </a:cubicBezTo>
                <a:cubicBezTo>
                  <a:pt x="32" y="21299"/>
                  <a:pt x="0" y="21140"/>
                  <a:pt x="0" y="20965"/>
                </a:cubicBezTo>
                <a:lnTo>
                  <a:pt x="0" y="635"/>
                </a:lnTo>
                <a:close/>
              </a:path>
            </a:pathLst>
          </a:custGeom>
          <a:solidFill>
            <a:srgbClr val="DEF9F3"/>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pic>
        <p:nvPicPr>
          <p:cNvPr id="442" name="Google Shape;442;p50"/>
          <p:cNvPicPr preferRelativeResize="0"/>
          <p:nvPr/>
        </p:nvPicPr>
        <p:blipFill>
          <a:blip r:embed="rId3">
            <a:alphaModFix/>
          </a:blip>
          <a:stretch>
            <a:fillRect/>
          </a:stretch>
        </p:blipFill>
        <p:spPr>
          <a:xfrm>
            <a:off x="8275000" y="424096"/>
            <a:ext cx="476799" cy="333763"/>
          </a:xfrm>
          <a:prstGeom prst="rect">
            <a:avLst/>
          </a:prstGeom>
          <a:noFill/>
          <a:ln>
            <a:noFill/>
          </a:ln>
        </p:spPr>
      </p:pic>
      <p:pic>
        <p:nvPicPr>
          <p:cNvPr id="443" name="Google Shape;443;p50" title="BE-MVP-Icon-Spark_Redux_V3_STRAIGHT_yellow.png"/>
          <p:cNvPicPr preferRelativeResize="0"/>
          <p:nvPr/>
        </p:nvPicPr>
        <p:blipFill rotWithShape="1">
          <a:blip r:embed="rId4">
            <a:alphaModFix/>
          </a:blip>
          <a:srcRect b="2553" l="0" r="0" t="2553"/>
          <a:stretch/>
        </p:blipFill>
        <p:spPr>
          <a:xfrm rot="498589">
            <a:off x="6903370" y="4075609"/>
            <a:ext cx="483464" cy="489649"/>
          </a:xfrm>
          <a:prstGeom prst="rect">
            <a:avLst/>
          </a:prstGeom>
          <a:noFill/>
          <a:ln>
            <a:noFill/>
          </a:ln>
        </p:spPr>
      </p:pic>
      <p:pic>
        <p:nvPicPr>
          <p:cNvPr id="444" name="Google Shape;444;p50" title="BE-MVP-Icon-Spark_Redux_V3_STRAIGHT_yellow.png"/>
          <p:cNvPicPr preferRelativeResize="0"/>
          <p:nvPr/>
        </p:nvPicPr>
        <p:blipFill rotWithShape="1">
          <a:blip r:embed="rId4">
            <a:alphaModFix/>
          </a:blip>
          <a:srcRect b="2553" l="0" r="0" t="2553"/>
          <a:stretch/>
        </p:blipFill>
        <p:spPr>
          <a:xfrm rot="-1459493">
            <a:off x="1247584" y="536460"/>
            <a:ext cx="247764" cy="250934"/>
          </a:xfrm>
          <a:prstGeom prst="rect">
            <a:avLst/>
          </a:prstGeom>
          <a:noFill/>
          <a:ln>
            <a:noFill/>
          </a:ln>
        </p:spPr>
      </p:pic>
      <p:pic>
        <p:nvPicPr>
          <p:cNvPr id="445" name="Google Shape;445;p50" title="BE-MVP-Icon-Spark_Redux_V3_LEFT_yellow.png"/>
          <p:cNvPicPr preferRelativeResize="0"/>
          <p:nvPr/>
        </p:nvPicPr>
        <p:blipFill rotWithShape="1">
          <a:blip r:embed="rId5">
            <a:alphaModFix/>
          </a:blip>
          <a:srcRect b="2553" l="0" r="0" t="2553"/>
          <a:stretch/>
        </p:blipFill>
        <p:spPr>
          <a:xfrm rot="-1459448">
            <a:off x="963191" y="517098"/>
            <a:ext cx="124243" cy="125834"/>
          </a:xfrm>
          <a:prstGeom prst="rect">
            <a:avLst/>
          </a:prstGeom>
          <a:noFill/>
          <a:ln>
            <a:noFill/>
          </a:ln>
        </p:spPr>
      </p:pic>
      <p:sp>
        <p:nvSpPr>
          <p:cNvPr id="446" name="Google Shape;446;p50"/>
          <p:cNvSpPr txBox="1"/>
          <p:nvPr>
            <p:ph type="title"/>
          </p:nvPr>
        </p:nvSpPr>
        <p:spPr>
          <a:xfrm>
            <a:off x="666750" y="1157288"/>
            <a:ext cx="6477000" cy="23814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47" name="Google Shape;447;p50"/>
          <p:cNvSpPr txBox="1"/>
          <p:nvPr>
            <p:ph idx="1" type="subTitle"/>
          </p:nvPr>
        </p:nvSpPr>
        <p:spPr>
          <a:xfrm>
            <a:off x="666750" y="3599974"/>
            <a:ext cx="6429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600"/>
              <a:buNone/>
              <a:defRPr sz="1600">
                <a:solidFill>
                  <a:schemeClr val="dk1"/>
                </a:solidFill>
              </a:defRPr>
            </a:lvl1pPr>
            <a:lvl2pPr lvl="1">
              <a:spcBef>
                <a:spcPts val="0"/>
              </a:spcBef>
              <a:spcAft>
                <a:spcPts val="0"/>
              </a:spcAft>
              <a:buSzPts val="1800"/>
              <a:buNone/>
              <a:defRPr sz="1800"/>
            </a:lvl2pPr>
            <a:lvl3pPr lvl="2">
              <a:spcBef>
                <a:spcPts val="900"/>
              </a:spcBef>
              <a:spcAft>
                <a:spcPts val="0"/>
              </a:spcAft>
              <a:buSzPts val="1800"/>
              <a:buNone/>
              <a:defRPr sz="1800"/>
            </a:lvl3pPr>
            <a:lvl4pPr lvl="3">
              <a:spcBef>
                <a:spcPts val="900"/>
              </a:spcBef>
              <a:spcAft>
                <a:spcPts val="0"/>
              </a:spcAft>
              <a:buSzPts val="1800"/>
              <a:buNone/>
              <a:defRPr sz="1800"/>
            </a:lvl4pPr>
            <a:lvl5pPr lvl="4">
              <a:spcBef>
                <a:spcPts val="900"/>
              </a:spcBef>
              <a:spcAft>
                <a:spcPts val="0"/>
              </a:spcAft>
              <a:buSzPts val="1800"/>
              <a:buNone/>
              <a:defRPr sz="1800"/>
            </a:lvl5pPr>
            <a:lvl6pPr lvl="5">
              <a:spcBef>
                <a:spcPts val="900"/>
              </a:spcBef>
              <a:spcAft>
                <a:spcPts val="0"/>
              </a:spcAft>
              <a:buSzPts val="1800"/>
              <a:buNone/>
              <a:defRPr sz="1800"/>
            </a:lvl6pPr>
            <a:lvl7pPr lvl="6">
              <a:spcBef>
                <a:spcPts val="900"/>
              </a:spcBef>
              <a:spcAft>
                <a:spcPts val="0"/>
              </a:spcAft>
              <a:buSzPts val="1800"/>
              <a:buNone/>
              <a:defRPr sz="1800"/>
            </a:lvl7pPr>
            <a:lvl8pPr lvl="7">
              <a:spcBef>
                <a:spcPts val="900"/>
              </a:spcBef>
              <a:spcAft>
                <a:spcPts val="0"/>
              </a:spcAft>
              <a:buSzPts val="1800"/>
              <a:buNone/>
              <a:defRPr sz="1800"/>
            </a:lvl8pPr>
            <a:lvl9pPr lvl="8">
              <a:spcBef>
                <a:spcPts val="900"/>
              </a:spcBef>
              <a:spcAft>
                <a:spcPts val="900"/>
              </a:spcAft>
              <a:buSzPts val="1800"/>
              <a:buNone/>
              <a:defRPr sz="1800"/>
            </a:lvl9pPr>
          </a:lstStyle>
          <a:p/>
        </p:txBody>
      </p:sp>
      <p:pic>
        <p:nvPicPr>
          <p:cNvPr id="448" name="Google Shape;448;p50" title="BE-MVP-Icon-Spark_Redux_V3_LEFT_yellow.png"/>
          <p:cNvPicPr preferRelativeResize="0"/>
          <p:nvPr/>
        </p:nvPicPr>
        <p:blipFill rotWithShape="1">
          <a:blip r:embed="rId5">
            <a:alphaModFix/>
          </a:blip>
          <a:srcRect b="0" l="1467" r="25911" t="0"/>
          <a:stretch/>
        </p:blipFill>
        <p:spPr>
          <a:xfrm>
            <a:off x="8138411" y="2863526"/>
            <a:ext cx="1005588" cy="147787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Statement with data">
  <p:cSld name="TITLE_1_1_1_1_1_1_1_1_1_1_1_1_1_1_1_1_1_1_1_1_1_1_1_1_1_1_1_1_1_1_1">
    <p:bg>
      <p:bgPr>
        <a:solidFill>
          <a:srgbClr val="CFE9FE"/>
        </a:solidFill>
      </p:bgPr>
    </p:bg>
    <p:spTree>
      <p:nvGrpSpPr>
        <p:cNvPr id="449" name="Shape 449"/>
        <p:cNvGrpSpPr/>
        <p:nvPr/>
      </p:nvGrpSpPr>
      <p:grpSpPr>
        <a:xfrm>
          <a:off x="0" y="0"/>
          <a:ext cx="0" cy="0"/>
          <a:chOff x="0" y="0"/>
          <a:chExt cx="0" cy="0"/>
        </a:xfrm>
      </p:grpSpPr>
      <p:sp>
        <p:nvSpPr>
          <p:cNvPr id="450" name="Google Shape;450;p51"/>
          <p:cNvSpPr/>
          <p:nvPr/>
        </p:nvSpPr>
        <p:spPr>
          <a:xfrm flipH="1">
            <a:off x="3949906" y="1001061"/>
            <a:ext cx="4756420" cy="3131059"/>
          </a:xfrm>
          <a:custGeom>
            <a:rect b="b" l="l" r="r" t="t"/>
            <a:pathLst>
              <a:path extrusionOk="0" h="21595" w="21496">
                <a:moveTo>
                  <a:pt x="0" y="1007"/>
                </a:moveTo>
                <a:cubicBezTo>
                  <a:pt x="-4" y="735"/>
                  <a:pt x="66" y="473"/>
                  <a:pt x="193" y="283"/>
                </a:cubicBezTo>
                <a:cubicBezTo>
                  <a:pt x="317" y="97"/>
                  <a:pt x="485" y="-5"/>
                  <a:pt x="659" y="1"/>
                </a:cubicBezTo>
                <a:lnTo>
                  <a:pt x="20817" y="1"/>
                </a:lnTo>
                <a:cubicBezTo>
                  <a:pt x="21265" y="-1"/>
                  <a:pt x="21578" y="682"/>
                  <a:pt x="21459" y="1341"/>
                </a:cubicBezTo>
                <a:cubicBezTo>
                  <a:pt x="20945" y="4194"/>
                  <a:pt x="20496" y="7196"/>
                  <a:pt x="20454" y="10330"/>
                </a:cubicBezTo>
                <a:cubicBezTo>
                  <a:pt x="20407" y="13779"/>
                  <a:pt x="20858" y="17129"/>
                  <a:pt x="21465" y="20223"/>
                </a:cubicBezTo>
                <a:cubicBezTo>
                  <a:pt x="21596" y="20890"/>
                  <a:pt x="21285" y="21593"/>
                  <a:pt x="20829" y="21595"/>
                </a:cubicBezTo>
                <a:lnTo>
                  <a:pt x="659" y="21595"/>
                </a:lnTo>
                <a:cubicBezTo>
                  <a:pt x="477" y="21595"/>
                  <a:pt x="312" y="21482"/>
                  <a:pt x="193" y="21300"/>
                </a:cubicBezTo>
                <a:cubicBezTo>
                  <a:pt x="73" y="21118"/>
                  <a:pt x="0" y="20867"/>
                  <a:pt x="0" y="20589"/>
                </a:cubicBezTo>
                <a:lnTo>
                  <a:pt x="0" y="1007"/>
                </a:lnTo>
                <a:close/>
              </a:path>
            </a:pathLst>
          </a:custGeom>
          <a:solidFill>
            <a:srgbClr val="FFFE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451" name="Google Shape;451;p51"/>
          <p:cNvSpPr txBox="1"/>
          <p:nvPr>
            <p:ph type="title"/>
          </p:nvPr>
        </p:nvSpPr>
        <p:spPr>
          <a:xfrm>
            <a:off x="4457700" y="1426369"/>
            <a:ext cx="3957600" cy="2281200"/>
          </a:xfrm>
          <a:prstGeom prst="rect">
            <a:avLst/>
          </a:prstGeom>
        </p:spPr>
        <p:txBody>
          <a:bodyPr anchorCtr="0" anchor="ctr" bIns="0" lIns="0" spcFirstLastPara="1" rIns="0" wrap="square" tIns="0">
            <a:noAutofit/>
          </a:bodyPr>
          <a:lstStyle>
            <a:lvl1pPr lvl="0">
              <a:lnSpc>
                <a:spcPct val="90000"/>
              </a:lnSpc>
              <a:spcBef>
                <a:spcPts val="0"/>
              </a:spcBef>
              <a:spcAft>
                <a:spcPts val="0"/>
              </a:spcAft>
              <a:buSzPts val="3600"/>
              <a:buNone/>
              <a:defRPr sz="3600"/>
            </a:lvl1pPr>
            <a:lvl2pPr lvl="1">
              <a:spcBef>
                <a:spcPts val="0"/>
              </a:spcBef>
              <a:spcAft>
                <a:spcPts val="0"/>
              </a:spcAft>
              <a:buSzPts val="4500"/>
              <a:buNone/>
              <a:defRPr sz="4500"/>
            </a:lvl2pPr>
            <a:lvl3pPr lvl="2">
              <a:spcBef>
                <a:spcPts val="0"/>
              </a:spcBef>
              <a:spcAft>
                <a:spcPts val="0"/>
              </a:spcAft>
              <a:buSzPts val="4500"/>
              <a:buNone/>
              <a:defRPr sz="4500"/>
            </a:lvl3pPr>
            <a:lvl4pPr lvl="3">
              <a:spcBef>
                <a:spcPts val="0"/>
              </a:spcBef>
              <a:spcAft>
                <a:spcPts val="0"/>
              </a:spcAft>
              <a:buSzPts val="4500"/>
              <a:buNone/>
              <a:defRPr sz="4500"/>
            </a:lvl4pPr>
            <a:lvl5pPr lvl="4">
              <a:spcBef>
                <a:spcPts val="0"/>
              </a:spcBef>
              <a:spcAft>
                <a:spcPts val="0"/>
              </a:spcAft>
              <a:buSzPts val="4500"/>
              <a:buNone/>
              <a:defRPr sz="4500"/>
            </a:lvl5pPr>
            <a:lvl6pPr lvl="5">
              <a:spcBef>
                <a:spcPts val="0"/>
              </a:spcBef>
              <a:spcAft>
                <a:spcPts val="0"/>
              </a:spcAft>
              <a:buSzPts val="4500"/>
              <a:buNone/>
              <a:defRPr sz="4500"/>
            </a:lvl6pPr>
            <a:lvl7pPr lvl="6">
              <a:spcBef>
                <a:spcPts val="0"/>
              </a:spcBef>
              <a:spcAft>
                <a:spcPts val="0"/>
              </a:spcAft>
              <a:buSzPts val="4500"/>
              <a:buNone/>
              <a:defRPr sz="4500"/>
            </a:lvl7pPr>
            <a:lvl8pPr lvl="7">
              <a:spcBef>
                <a:spcPts val="0"/>
              </a:spcBef>
              <a:spcAft>
                <a:spcPts val="0"/>
              </a:spcAft>
              <a:buSzPts val="4500"/>
              <a:buNone/>
              <a:defRPr sz="4500"/>
            </a:lvl8pPr>
            <a:lvl9pPr lvl="8">
              <a:spcBef>
                <a:spcPts val="0"/>
              </a:spcBef>
              <a:spcAft>
                <a:spcPts val="0"/>
              </a:spcAft>
              <a:buSzPts val="4500"/>
              <a:buNone/>
              <a:defRPr sz="4500"/>
            </a:lvl9pPr>
          </a:lstStyle>
          <a:p/>
        </p:txBody>
      </p:sp>
      <p:pic>
        <p:nvPicPr>
          <p:cNvPr id="452" name="Google Shape;452;p51"/>
          <p:cNvPicPr preferRelativeResize="0"/>
          <p:nvPr/>
        </p:nvPicPr>
        <p:blipFill>
          <a:blip r:embed="rId2">
            <a:alphaModFix/>
          </a:blip>
          <a:stretch>
            <a:fillRect/>
          </a:stretch>
        </p:blipFill>
        <p:spPr>
          <a:xfrm>
            <a:off x="8275000" y="424096"/>
            <a:ext cx="476799" cy="333763"/>
          </a:xfrm>
          <a:prstGeom prst="rect">
            <a:avLst/>
          </a:prstGeom>
          <a:noFill/>
          <a:ln>
            <a:noFill/>
          </a:ln>
        </p:spPr>
      </p:pic>
      <p:pic>
        <p:nvPicPr>
          <p:cNvPr descr="8eddf9cd5d8993598fe8b721e932338b28a73d3f.png" id="453" name="Google Shape;453;p51"/>
          <p:cNvPicPr preferRelativeResize="0"/>
          <p:nvPr/>
        </p:nvPicPr>
        <p:blipFill rotWithShape="1">
          <a:blip r:embed="rId3">
            <a:alphaModFix/>
          </a:blip>
          <a:srcRect b="8927" l="8" r="20381" t="7173"/>
          <a:stretch/>
        </p:blipFill>
        <p:spPr>
          <a:xfrm rot="5969519">
            <a:off x="8467861" y="3556662"/>
            <a:ext cx="497400" cy="524166"/>
          </a:xfrm>
          <a:custGeom>
            <a:rect b="b" l="l" r="r" t="t"/>
            <a:pathLst>
              <a:path extrusionOk="0" h="21600" w="21600">
                <a:moveTo>
                  <a:pt x="10697" y="0"/>
                </a:moveTo>
                <a:lnTo>
                  <a:pt x="6082" y="6470"/>
                </a:lnTo>
                <a:lnTo>
                  <a:pt x="0" y="11211"/>
                </a:lnTo>
                <a:lnTo>
                  <a:pt x="0" y="12125"/>
                </a:lnTo>
                <a:lnTo>
                  <a:pt x="6140" y="15320"/>
                </a:lnTo>
                <a:lnTo>
                  <a:pt x="9443" y="21600"/>
                </a:lnTo>
                <a:lnTo>
                  <a:pt x="11201" y="21410"/>
                </a:lnTo>
                <a:lnTo>
                  <a:pt x="16003" y="15424"/>
                </a:lnTo>
                <a:lnTo>
                  <a:pt x="21600" y="11481"/>
                </a:lnTo>
                <a:lnTo>
                  <a:pt x="16229" y="6709"/>
                </a:lnTo>
                <a:lnTo>
                  <a:pt x="10697" y="0"/>
                </a:lnTo>
                <a:close/>
              </a:path>
            </a:pathLst>
          </a:custGeom>
          <a:noFill/>
          <a:ln>
            <a:noFill/>
          </a:ln>
        </p:spPr>
      </p:pic>
      <p:pic>
        <p:nvPicPr>
          <p:cNvPr descr="8eddf9cd5d8993598fe8b721e932338b28a73d3f.png" id="454" name="Google Shape;454;p51"/>
          <p:cNvPicPr preferRelativeResize="0"/>
          <p:nvPr/>
        </p:nvPicPr>
        <p:blipFill rotWithShape="1">
          <a:blip r:embed="rId3">
            <a:alphaModFix/>
          </a:blip>
          <a:srcRect b="8957" l="24" r="20346" t="7179"/>
          <a:stretch/>
        </p:blipFill>
        <p:spPr>
          <a:xfrm>
            <a:off x="8475603" y="3903171"/>
            <a:ext cx="117774" cy="123984"/>
          </a:xfrm>
          <a:custGeom>
            <a:rect b="b" l="l" r="r" t="t"/>
            <a:pathLst>
              <a:path extrusionOk="0" h="21600" w="21600">
                <a:moveTo>
                  <a:pt x="10704" y="0"/>
                </a:moveTo>
                <a:lnTo>
                  <a:pt x="6090" y="6483"/>
                </a:lnTo>
                <a:lnTo>
                  <a:pt x="0" y="11202"/>
                </a:lnTo>
                <a:lnTo>
                  <a:pt x="0" y="12109"/>
                </a:lnTo>
                <a:lnTo>
                  <a:pt x="6117" y="15325"/>
                </a:lnTo>
                <a:lnTo>
                  <a:pt x="9448" y="21600"/>
                </a:lnTo>
                <a:lnTo>
                  <a:pt x="11196" y="21418"/>
                </a:lnTo>
                <a:lnTo>
                  <a:pt x="16002" y="15429"/>
                </a:lnTo>
                <a:lnTo>
                  <a:pt x="21600" y="11487"/>
                </a:lnTo>
                <a:lnTo>
                  <a:pt x="16220" y="6716"/>
                </a:lnTo>
                <a:lnTo>
                  <a:pt x="10704" y="0"/>
                </a:lnTo>
                <a:close/>
              </a:path>
            </a:pathLst>
          </a:custGeom>
          <a:noFill/>
          <a:ln>
            <a:noFill/>
          </a:ln>
        </p:spPr>
      </p:pic>
      <p:pic>
        <p:nvPicPr>
          <p:cNvPr descr="8eddf9cd5d8993598fe8b721e932338b28a73d3f.png" id="455" name="Google Shape;455;p51"/>
          <p:cNvPicPr preferRelativeResize="0"/>
          <p:nvPr/>
        </p:nvPicPr>
        <p:blipFill rotWithShape="1">
          <a:blip r:embed="rId3">
            <a:alphaModFix/>
          </a:blip>
          <a:srcRect b="8904" l="16" r="20354" t="7175"/>
          <a:stretch/>
        </p:blipFill>
        <p:spPr>
          <a:xfrm rot="-862186">
            <a:off x="8701616" y="4043787"/>
            <a:ext cx="218238" cy="229947"/>
          </a:xfrm>
          <a:custGeom>
            <a:rect b="b" l="l" r="r" t="t"/>
            <a:pathLst>
              <a:path extrusionOk="0" h="21600" w="21600">
                <a:moveTo>
                  <a:pt x="10697" y="0"/>
                </a:moveTo>
                <a:lnTo>
                  <a:pt x="6085" y="6459"/>
                </a:lnTo>
                <a:lnTo>
                  <a:pt x="0" y="11198"/>
                </a:lnTo>
                <a:lnTo>
                  <a:pt x="0" y="12107"/>
                </a:lnTo>
                <a:lnTo>
                  <a:pt x="6129" y="15323"/>
                </a:lnTo>
                <a:lnTo>
                  <a:pt x="9444" y="21600"/>
                </a:lnTo>
                <a:lnTo>
                  <a:pt x="11198" y="21404"/>
                </a:lnTo>
                <a:lnTo>
                  <a:pt x="16001" y="15421"/>
                </a:lnTo>
                <a:lnTo>
                  <a:pt x="21600" y="11478"/>
                </a:lnTo>
                <a:lnTo>
                  <a:pt x="16222" y="6711"/>
                </a:lnTo>
                <a:lnTo>
                  <a:pt x="10697" y="0"/>
                </a:lnTo>
                <a:close/>
              </a:path>
            </a:pathLst>
          </a:cu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Statement quote">
  <p:cSld name="TITLE_1_1_1_1_1_1_1_1_1_1_1_1_1_1_1_1_1_1_1_1_1_1_1_1_1_1_1_1_1_1_1_1_1">
    <p:bg>
      <p:bgPr>
        <a:solidFill>
          <a:srgbClr val="CFE9FE"/>
        </a:solidFill>
      </p:bgPr>
    </p:bg>
    <p:spTree>
      <p:nvGrpSpPr>
        <p:cNvPr id="456" name="Shape 456"/>
        <p:cNvGrpSpPr/>
        <p:nvPr/>
      </p:nvGrpSpPr>
      <p:grpSpPr>
        <a:xfrm>
          <a:off x="0" y="0"/>
          <a:ext cx="0" cy="0"/>
          <a:chOff x="0" y="0"/>
          <a:chExt cx="0" cy="0"/>
        </a:xfrm>
      </p:grpSpPr>
      <p:sp>
        <p:nvSpPr>
          <p:cNvPr id="457" name="Google Shape;457;p52"/>
          <p:cNvSpPr/>
          <p:nvPr/>
        </p:nvSpPr>
        <p:spPr>
          <a:xfrm>
            <a:off x="428625" y="866431"/>
            <a:ext cx="6435532" cy="3419712"/>
          </a:xfrm>
          <a:custGeom>
            <a:rect b="b" l="l" r="r" t="t"/>
            <a:pathLst>
              <a:path extrusionOk="0" h="21600" w="21530">
                <a:moveTo>
                  <a:pt x="0" y="902"/>
                </a:moveTo>
                <a:cubicBezTo>
                  <a:pt x="0" y="653"/>
                  <a:pt x="54" y="428"/>
                  <a:pt x="140" y="264"/>
                </a:cubicBezTo>
                <a:cubicBezTo>
                  <a:pt x="226" y="101"/>
                  <a:pt x="346" y="0"/>
                  <a:pt x="478" y="0"/>
                </a:cubicBezTo>
                <a:lnTo>
                  <a:pt x="21046" y="0"/>
                </a:lnTo>
                <a:cubicBezTo>
                  <a:pt x="21375" y="9"/>
                  <a:pt x="21600" y="619"/>
                  <a:pt x="21509" y="1216"/>
                </a:cubicBezTo>
                <a:cubicBezTo>
                  <a:pt x="21050" y="4240"/>
                  <a:pt x="20775" y="7447"/>
                  <a:pt x="20772" y="10771"/>
                </a:cubicBezTo>
                <a:cubicBezTo>
                  <a:pt x="20769" y="14116"/>
                  <a:pt x="21050" y="17341"/>
                  <a:pt x="21509" y="20384"/>
                </a:cubicBezTo>
                <a:cubicBezTo>
                  <a:pt x="21600" y="20981"/>
                  <a:pt x="21375" y="21590"/>
                  <a:pt x="21046" y="21600"/>
                </a:cubicBezTo>
                <a:lnTo>
                  <a:pt x="478" y="21600"/>
                </a:lnTo>
                <a:cubicBezTo>
                  <a:pt x="346" y="21600"/>
                  <a:pt x="226" y="21499"/>
                  <a:pt x="140" y="21336"/>
                </a:cubicBezTo>
                <a:cubicBezTo>
                  <a:pt x="54" y="21172"/>
                  <a:pt x="0" y="20947"/>
                  <a:pt x="0" y="20698"/>
                </a:cubicBezTo>
                <a:lnTo>
                  <a:pt x="0" y="902"/>
                </a:lnTo>
                <a:close/>
              </a:path>
            </a:pathLst>
          </a:custGeom>
          <a:solidFill>
            <a:srgbClr val="FFFE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7200"/>
              <a:buFont typeface="Questrial"/>
              <a:buNone/>
            </a:pPr>
            <a:r>
              <a:t/>
            </a:r>
            <a:endParaRPr b="0" i="0" sz="7200" u="none" cap="none" strike="noStrike">
              <a:solidFill>
                <a:srgbClr val="003366"/>
              </a:solidFill>
              <a:latin typeface="Questrial"/>
              <a:ea typeface="Questrial"/>
              <a:cs typeface="Questrial"/>
              <a:sym typeface="Questrial"/>
            </a:endParaRPr>
          </a:p>
        </p:txBody>
      </p:sp>
      <p:sp>
        <p:nvSpPr>
          <p:cNvPr id="458" name="Google Shape;458;p52"/>
          <p:cNvSpPr/>
          <p:nvPr/>
        </p:nvSpPr>
        <p:spPr>
          <a:xfrm>
            <a:off x="7139551" y="1842349"/>
            <a:ext cx="1565400" cy="1442400"/>
          </a:xfrm>
          <a:prstGeom prst="roundRect">
            <a:avLst>
              <a:gd fmla="val 9717" name="adj"/>
            </a:avLst>
          </a:prstGeom>
          <a:solidFill>
            <a:srgbClr val="FCC003"/>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7200"/>
              <a:buFont typeface="Questrial"/>
              <a:buNone/>
            </a:pPr>
            <a:r>
              <a:t/>
            </a:r>
            <a:endParaRPr b="0" i="0" sz="7200" u="none" cap="none" strike="noStrike">
              <a:solidFill>
                <a:srgbClr val="003366"/>
              </a:solidFill>
              <a:latin typeface="Questrial"/>
              <a:ea typeface="Questrial"/>
              <a:cs typeface="Questrial"/>
              <a:sym typeface="Questrial"/>
            </a:endParaRPr>
          </a:p>
        </p:txBody>
      </p:sp>
      <p:grpSp>
        <p:nvGrpSpPr>
          <p:cNvPr id="459" name="Google Shape;459;p52"/>
          <p:cNvGrpSpPr/>
          <p:nvPr/>
        </p:nvGrpSpPr>
        <p:grpSpPr>
          <a:xfrm>
            <a:off x="666750" y="498836"/>
            <a:ext cx="639225" cy="605925"/>
            <a:chOff x="0" y="0"/>
            <a:chExt cx="1704600" cy="1615800"/>
          </a:xfrm>
        </p:grpSpPr>
        <p:sp>
          <p:nvSpPr>
            <p:cNvPr id="460" name="Google Shape;460;p52"/>
            <p:cNvSpPr/>
            <p:nvPr/>
          </p:nvSpPr>
          <p:spPr>
            <a:xfrm>
              <a:off x="0" y="0"/>
              <a:ext cx="1704600" cy="1615800"/>
            </a:xfrm>
            <a:prstGeom prst="roundRect">
              <a:avLst>
                <a:gd fmla="val 18170" name="adj"/>
              </a:avLst>
            </a:prstGeom>
            <a:gradFill>
              <a:gsLst>
                <a:gs pos="0">
                  <a:srgbClr val="CFE9FE">
                    <a:alpha val="30196"/>
                  </a:srgbClr>
                </a:gs>
                <a:gs pos="9810">
                  <a:srgbClr val="CFE9FE">
                    <a:alpha val="30196"/>
                  </a:srgbClr>
                </a:gs>
                <a:gs pos="100000">
                  <a:srgbClr val="90D0FE"/>
                </a:gs>
              </a:gsLst>
              <a:path path="circle">
                <a:fillToRect b="100%" l="100%" r="0%" t="0%"/>
              </a:path>
              <a:tileRect b="0%" l="0%" r="-100%" t="-100%"/>
            </a:gradFill>
            <a:ln cap="flat" cmpd="sng" w="4775">
              <a:solidFill>
                <a:srgbClr val="D8E6FE"/>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461" name="Google Shape;461;p52"/>
            <p:cNvSpPr/>
            <p:nvPr/>
          </p:nvSpPr>
          <p:spPr>
            <a:xfrm>
              <a:off x="0" y="0"/>
              <a:ext cx="1704600" cy="1615800"/>
            </a:xfrm>
            <a:prstGeom prst="roundRect">
              <a:avLst>
                <a:gd fmla="val 18170" name="adj"/>
              </a:avLst>
            </a:prstGeom>
            <a:gradFill>
              <a:gsLst>
                <a:gs pos="0">
                  <a:srgbClr val="FFFEFE"/>
                </a:gs>
                <a:gs pos="3230">
                  <a:srgbClr val="FFFEFE"/>
                </a:gs>
                <a:gs pos="100000">
                  <a:srgbClr val="FFFEFE">
                    <a:alpha val="0"/>
                  </a:srgbClr>
                </a:gs>
              </a:gsLst>
              <a:path path="circle">
                <a:fillToRect b="100%" l="0%" r="100%" t="0%"/>
              </a:path>
              <a:tileRect b="0%" l="-100%" r="0%" t="-100%"/>
            </a:gra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462" name="Google Shape;462;p52"/>
            <p:cNvSpPr/>
            <p:nvPr/>
          </p:nvSpPr>
          <p:spPr>
            <a:xfrm>
              <a:off x="0" y="0"/>
              <a:ext cx="1704600" cy="1615800"/>
            </a:xfrm>
            <a:prstGeom prst="roundRect">
              <a:avLst>
                <a:gd fmla="val 18170" name="adj"/>
              </a:avLst>
            </a:prstGeom>
            <a:gradFill>
              <a:gsLst>
                <a:gs pos="0">
                  <a:srgbClr val="FFFEFE"/>
                </a:gs>
                <a:gs pos="1570">
                  <a:srgbClr val="FFFEFE"/>
                </a:gs>
                <a:gs pos="100000">
                  <a:srgbClr val="CFE9FE">
                    <a:alpha val="0"/>
                  </a:srgbClr>
                </a:gs>
              </a:gsLst>
              <a:path path="circle">
                <a:fillToRect b="100%" l="100%" r="0%" t="0%"/>
              </a:path>
              <a:tileRect b="0%" l="0%" r="-100%" t="-100%"/>
            </a:gra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grpSp>
      <p:sp>
        <p:nvSpPr>
          <p:cNvPr id="463" name="Google Shape;463;p52"/>
          <p:cNvSpPr/>
          <p:nvPr/>
        </p:nvSpPr>
        <p:spPr>
          <a:xfrm>
            <a:off x="783431" y="634407"/>
            <a:ext cx="415368" cy="334692"/>
          </a:xfrm>
          <a:custGeom>
            <a:rect b="b" l="l" r="r" t="t"/>
            <a:pathLst>
              <a:path extrusionOk="0" h="21600" w="21600">
                <a:moveTo>
                  <a:pt x="8391" y="0"/>
                </a:moveTo>
                <a:cubicBezTo>
                  <a:pt x="2863" y="79"/>
                  <a:pt x="0" y="4503"/>
                  <a:pt x="0" y="10260"/>
                </a:cubicBezTo>
                <a:lnTo>
                  <a:pt x="0" y="21600"/>
                </a:lnTo>
                <a:lnTo>
                  <a:pt x="8454" y="21600"/>
                </a:lnTo>
                <a:lnTo>
                  <a:pt x="8454" y="11128"/>
                </a:lnTo>
                <a:lnTo>
                  <a:pt x="4708" y="11128"/>
                </a:lnTo>
                <a:cubicBezTo>
                  <a:pt x="4708" y="6948"/>
                  <a:pt x="5532" y="5994"/>
                  <a:pt x="8391" y="5284"/>
                </a:cubicBezTo>
                <a:lnTo>
                  <a:pt x="8391" y="0"/>
                </a:lnTo>
                <a:close/>
                <a:moveTo>
                  <a:pt x="21538" y="0"/>
                </a:moveTo>
                <a:cubicBezTo>
                  <a:pt x="16009" y="79"/>
                  <a:pt x="13146" y="4503"/>
                  <a:pt x="13146" y="10260"/>
                </a:cubicBezTo>
                <a:lnTo>
                  <a:pt x="13146" y="21600"/>
                </a:lnTo>
                <a:lnTo>
                  <a:pt x="21600" y="21600"/>
                </a:lnTo>
                <a:lnTo>
                  <a:pt x="21600" y="11128"/>
                </a:lnTo>
                <a:lnTo>
                  <a:pt x="17855" y="11128"/>
                </a:lnTo>
                <a:cubicBezTo>
                  <a:pt x="17855" y="6948"/>
                  <a:pt x="18678" y="5994"/>
                  <a:pt x="21538" y="5284"/>
                </a:cubicBezTo>
                <a:lnTo>
                  <a:pt x="21538" y="0"/>
                </a:lnTo>
                <a:close/>
              </a:path>
            </a:pathLst>
          </a:custGeom>
          <a:solidFill>
            <a:srgbClr val="08ABED"/>
          </a:solidFill>
          <a:ln>
            <a:noFill/>
          </a:ln>
        </p:spPr>
        <p:txBody>
          <a:bodyPr anchorCtr="0" anchor="ctr" bIns="16250" lIns="16250" spcFirstLastPara="1" rIns="16250" wrap="square" tIns="16250">
            <a:noAutofit/>
          </a:bodyPr>
          <a:lstStyle/>
          <a:p>
            <a:pPr indent="0" lvl="0" marL="0" marR="0" rtl="0" algn="ctr">
              <a:lnSpc>
                <a:spcPct val="90000"/>
              </a:lnSpc>
              <a:spcBef>
                <a:spcPts val="0"/>
              </a:spcBef>
              <a:spcAft>
                <a:spcPts val="0"/>
              </a:spcAft>
              <a:buClr>
                <a:srgbClr val="003366"/>
              </a:buClr>
              <a:buSzPts val="1500"/>
              <a:buFont typeface="Arial"/>
              <a:buNone/>
            </a:pPr>
            <a:r>
              <a:t/>
            </a:r>
            <a:endParaRPr b="0" i="0" sz="1500" u="none" cap="none" strike="noStrike">
              <a:solidFill>
                <a:srgbClr val="032D60"/>
              </a:solidFill>
              <a:latin typeface="Arial"/>
              <a:ea typeface="Arial"/>
              <a:cs typeface="Arial"/>
              <a:sym typeface="Arial"/>
            </a:endParaRPr>
          </a:p>
        </p:txBody>
      </p:sp>
      <p:pic>
        <p:nvPicPr>
          <p:cNvPr id="464" name="Google Shape;464;p52"/>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465" name="Google Shape;465;p52"/>
          <p:cNvSpPr/>
          <p:nvPr>
            <p:ph idx="2" type="pic"/>
          </p:nvPr>
        </p:nvSpPr>
        <p:spPr>
          <a:xfrm>
            <a:off x="7139464" y="1842135"/>
            <a:ext cx="1565400" cy="1442700"/>
          </a:xfrm>
          <a:prstGeom prst="roundRect">
            <a:avLst>
              <a:gd fmla="val 9780" name="adj"/>
            </a:avLst>
          </a:prstGeom>
          <a:noFill/>
          <a:ln>
            <a:noFill/>
          </a:ln>
        </p:spPr>
      </p:sp>
      <p:sp>
        <p:nvSpPr>
          <p:cNvPr id="466" name="Google Shape;466;p52"/>
          <p:cNvSpPr txBox="1"/>
          <p:nvPr>
            <p:ph type="title"/>
          </p:nvPr>
        </p:nvSpPr>
        <p:spPr>
          <a:xfrm>
            <a:off x="666750" y="1132531"/>
            <a:ext cx="5472300" cy="2887500"/>
          </a:xfrm>
          <a:prstGeom prst="rect">
            <a:avLst/>
          </a:prstGeom>
        </p:spPr>
        <p:txBody>
          <a:bodyPr anchorCtr="0" anchor="ctr" bIns="0" lIns="0" spcFirstLastPara="1" rIns="0" wrap="square" tIns="0">
            <a:noAutofit/>
          </a:bodyPr>
          <a:lstStyle>
            <a:lvl1pPr lvl="0">
              <a:lnSpc>
                <a:spcPct val="90000"/>
              </a:lnSpc>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67" name="Google Shape;467;p52"/>
          <p:cNvSpPr txBox="1"/>
          <p:nvPr>
            <p:ph idx="1" type="subTitle"/>
          </p:nvPr>
        </p:nvSpPr>
        <p:spPr>
          <a:xfrm>
            <a:off x="7203463" y="3492975"/>
            <a:ext cx="1511400" cy="793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200"/>
              <a:buNone/>
              <a:defRPr b="1" sz="1200"/>
            </a:lvl1pPr>
            <a:lvl2pPr lvl="1">
              <a:spcBef>
                <a:spcPts val="0"/>
              </a:spcBef>
              <a:spcAft>
                <a:spcPts val="0"/>
              </a:spcAft>
              <a:buSzPts val="1200"/>
              <a:buNone/>
              <a:defRPr b="1" sz="1200"/>
            </a:lvl2pPr>
            <a:lvl3pPr lvl="2">
              <a:spcBef>
                <a:spcPts val="900"/>
              </a:spcBef>
              <a:spcAft>
                <a:spcPts val="0"/>
              </a:spcAft>
              <a:buSzPts val="1200"/>
              <a:buNone/>
              <a:defRPr b="1"/>
            </a:lvl3pPr>
            <a:lvl4pPr lvl="3">
              <a:spcBef>
                <a:spcPts val="900"/>
              </a:spcBef>
              <a:spcAft>
                <a:spcPts val="0"/>
              </a:spcAft>
              <a:buSzPts val="1200"/>
              <a:buNone/>
              <a:defRPr b="1" sz="1200"/>
            </a:lvl4pPr>
            <a:lvl5pPr lvl="4">
              <a:spcBef>
                <a:spcPts val="900"/>
              </a:spcBef>
              <a:spcAft>
                <a:spcPts val="0"/>
              </a:spcAft>
              <a:buSzPts val="1200"/>
              <a:buNone/>
              <a:defRPr b="1" sz="1200"/>
            </a:lvl5pPr>
            <a:lvl6pPr lvl="5">
              <a:spcBef>
                <a:spcPts val="900"/>
              </a:spcBef>
              <a:spcAft>
                <a:spcPts val="0"/>
              </a:spcAft>
              <a:buSzPts val="1200"/>
              <a:buNone/>
              <a:defRPr b="1" sz="1200"/>
            </a:lvl6pPr>
            <a:lvl7pPr lvl="6">
              <a:spcBef>
                <a:spcPts val="900"/>
              </a:spcBef>
              <a:spcAft>
                <a:spcPts val="0"/>
              </a:spcAft>
              <a:buSzPts val="1200"/>
              <a:buNone/>
              <a:defRPr b="1" sz="1200"/>
            </a:lvl7pPr>
            <a:lvl8pPr lvl="7">
              <a:spcBef>
                <a:spcPts val="900"/>
              </a:spcBef>
              <a:spcAft>
                <a:spcPts val="0"/>
              </a:spcAft>
              <a:buSzPts val="1200"/>
              <a:buNone/>
              <a:defRPr b="1" sz="1200"/>
            </a:lvl8pPr>
            <a:lvl9pPr lvl="8">
              <a:spcBef>
                <a:spcPts val="900"/>
              </a:spcBef>
              <a:spcAft>
                <a:spcPts val="900"/>
              </a:spcAft>
              <a:buSzPts val="1200"/>
              <a:buNone/>
              <a:defRPr b="1" sz="12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Segue 1">
  <p:cSld name="TITLE_1_1_1_1_1_1_1_1_1_1_1_1_1_1_1_1_1_1_1_1_1_1_1_1_1_1_1_1_1_1_1_1_1_1">
    <p:bg>
      <p:bgPr>
        <a:solidFill>
          <a:schemeClr val="lt1"/>
        </a:solidFill>
      </p:bgPr>
    </p:bg>
    <p:spTree>
      <p:nvGrpSpPr>
        <p:cNvPr id="468" name="Shape 468"/>
        <p:cNvGrpSpPr/>
        <p:nvPr/>
      </p:nvGrpSpPr>
      <p:grpSpPr>
        <a:xfrm>
          <a:off x="0" y="0"/>
          <a:ext cx="0" cy="0"/>
          <a:chOff x="0" y="0"/>
          <a:chExt cx="0" cy="0"/>
        </a:xfrm>
      </p:grpSpPr>
      <p:pic>
        <p:nvPicPr>
          <p:cNvPr id="469" name="Google Shape;469;p53"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470" name="Google Shape;470;p53"/>
          <p:cNvSpPr txBox="1"/>
          <p:nvPr>
            <p:ph type="title"/>
          </p:nvPr>
        </p:nvSpPr>
        <p:spPr>
          <a:xfrm>
            <a:off x="4000500" y="1001078"/>
            <a:ext cx="4715100" cy="2538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1" name="Google Shape;471;p53"/>
          <p:cNvSpPr txBox="1"/>
          <p:nvPr>
            <p:ph idx="1" type="subTitle"/>
          </p:nvPr>
        </p:nvSpPr>
        <p:spPr>
          <a:xfrm>
            <a:off x="4000500" y="3684270"/>
            <a:ext cx="4715100" cy="9048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300"/>
              <a:buNone/>
              <a:defRPr>
                <a:solidFill>
                  <a:schemeClr val="lt1"/>
                </a:solidFill>
              </a:defRPr>
            </a:lvl2pPr>
            <a:lvl3pPr lvl="2">
              <a:spcBef>
                <a:spcPts val="900"/>
              </a:spcBef>
              <a:spcAft>
                <a:spcPts val="0"/>
              </a:spcAft>
              <a:buClr>
                <a:schemeClr val="lt1"/>
              </a:buClr>
              <a:buSzPts val="1200"/>
              <a:buNone/>
              <a:defRPr>
                <a:solidFill>
                  <a:schemeClr val="lt1"/>
                </a:solidFill>
              </a:defRPr>
            </a:lvl3pPr>
            <a:lvl4pPr lvl="3">
              <a:spcBef>
                <a:spcPts val="900"/>
              </a:spcBef>
              <a:spcAft>
                <a:spcPts val="0"/>
              </a:spcAft>
              <a:buClr>
                <a:schemeClr val="lt1"/>
              </a:buClr>
              <a:buSzPts val="1100"/>
              <a:buNone/>
              <a:defRPr>
                <a:solidFill>
                  <a:schemeClr val="lt1"/>
                </a:solidFill>
              </a:defRPr>
            </a:lvl4pPr>
            <a:lvl5pPr lvl="4">
              <a:spcBef>
                <a:spcPts val="900"/>
              </a:spcBef>
              <a:spcAft>
                <a:spcPts val="0"/>
              </a:spcAft>
              <a:buClr>
                <a:schemeClr val="lt1"/>
              </a:buClr>
              <a:buSzPts val="1000"/>
              <a:buNone/>
              <a:defRPr>
                <a:solidFill>
                  <a:schemeClr val="lt1"/>
                </a:solidFill>
              </a:defRPr>
            </a:lvl5pPr>
            <a:lvl6pPr lvl="5">
              <a:spcBef>
                <a:spcPts val="900"/>
              </a:spcBef>
              <a:spcAft>
                <a:spcPts val="0"/>
              </a:spcAft>
              <a:buClr>
                <a:schemeClr val="lt1"/>
              </a:buClr>
              <a:buSzPts val="900"/>
              <a:buNone/>
              <a:defRPr>
                <a:solidFill>
                  <a:schemeClr val="lt1"/>
                </a:solidFill>
              </a:defRPr>
            </a:lvl6pPr>
            <a:lvl7pPr lvl="6">
              <a:spcBef>
                <a:spcPts val="900"/>
              </a:spcBef>
              <a:spcAft>
                <a:spcPts val="0"/>
              </a:spcAft>
              <a:buClr>
                <a:schemeClr val="lt1"/>
              </a:buClr>
              <a:buSzPts val="900"/>
              <a:buNone/>
              <a:defRPr>
                <a:solidFill>
                  <a:schemeClr val="lt1"/>
                </a:solidFill>
              </a:defRPr>
            </a:lvl7pPr>
            <a:lvl8pPr lvl="7">
              <a:spcBef>
                <a:spcPts val="900"/>
              </a:spcBef>
              <a:spcAft>
                <a:spcPts val="0"/>
              </a:spcAft>
              <a:buClr>
                <a:schemeClr val="lt1"/>
              </a:buClr>
              <a:buSzPts val="900"/>
              <a:buNone/>
              <a:defRPr>
                <a:solidFill>
                  <a:schemeClr val="lt1"/>
                </a:solidFill>
              </a:defRPr>
            </a:lvl8pPr>
            <a:lvl9pPr lvl="8">
              <a:spcBef>
                <a:spcPts val="900"/>
              </a:spcBef>
              <a:spcAft>
                <a:spcPts val="900"/>
              </a:spcAft>
              <a:buClr>
                <a:schemeClr val="lt1"/>
              </a:buClr>
              <a:buSzPts val="900"/>
              <a:buNone/>
              <a:defRPr>
                <a:solidFill>
                  <a:schemeClr val="lt1"/>
                </a:solidFill>
              </a:defRPr>
            </a:lvl9pPr>
          </a:lstStyle>
          <a:p/>
        </p:txBody>
      </p:sp>
      <p:pic>
        <p:nvPicPr>
          <p:cNvPr id="472" name="Google Shape;472;p53"/>
          <p:cNvPicPr preferRelativeResize="0"/>
          <p:nvPr/>
        </p:nvPicPr>
        <p:blipFill>
          <a:blip r:embed="rId3">
            <a:alphaModFix/>
          </a:blip>
          <a:stretch>
            <a:fillRect/>
          </a:stretch>
        </p:blipFill>
        <p:spPr>
          <a:xfrm>
            <a:off x="8275000" y="424096"/>
            <a:ext cx="476799" cy="333763"/>
          </a:xfrm>
          <a:prstGeom prst="rect">
            <a:avLst/>
          </a:prstGeom>
          <a:noFill/>
          <a:ln>
            <a:noFill/>
          </a:ln>
        </p:spPr>
      </p:pic>
      <p:sp>
        <p:nvSpPr>
          <p:cNvPr id="473" name="Google Shape;473;p53"/>
          <p:cNvSpPr/>
          <p:nvPr/>
        </p:nvSpPr>
        <p:spPr>
          <a:xfrm>
            <a:off x="434332" y="448770"/>
            <a:ext cx="3269214" cy="4238622"/>
          </a:xfrm>
          <a:custGeom>
            <a:rect b="b" l="l" r="r" t="t"/>
            <a:pathLst>
              <a:path extrusionOk="0" h="21600" w="2160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rgbClr val="CFE9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sz="1500">
              <a:solidFill>
                <a:srgbClr val="032D60"/>
              </a:solidFill>
            </a:endParaRPr>
          </a:p>
        </p:txBody>
      </p:sp>
      <p:pic>
        <p:nvPicPr>
          <p:cNvPr id="474" name="Google Shape;474;p53" title="BE-MVP-Icon-Spark_Redux_V3_RIGHT_yellow.png"/>
          <p:cNvPicPr preferRelativeResize="0"/>
          <p:nvPr/>
        </p:nvPicPr>
        <p:blipFill rotWithShape="1">
          <a:blip r:embed="rId4">
            <a:alphaModFix/>
          </a:blip>
          <a:srcRect b="8324" l="17671" r="9187" t="12399"/>
          <a:stretch/>
        </p:blipFill>
        <p:spPr>
          <a:xfrm rot="-9">
            <a:off x="0" y="3190057"/>
            <a:ext cx="837513" cy="968922"/>
          </a:xfrm>
          <a:prstGeom prst="rect">
            <a:avLst/>
          </a:prstGeom>
          <a:noFill/>
          <a:ln>
            <a:noFill/>
          </a:ln>
        </p:spPr>
      </p:pic>
      <p:sp>
        <p:nvSpPr>
          <p:cNvPr id="475" name="Google Shape;475;p53"/>
          <p:cNvSpPr/>
          <p:nvPr/>
        </p:nvSpPr>
        <p:spPr>
          <a:xfrm>
            <a:off x="861397" y="2146960"/>
            <a:ext cx="1352400" cy="1352400"/>
          </a:xfrm>
          <a:prstGeom prst="roundRect">
            <a:avLst>
              <a:gd fmla="val 9880" name="adj"/>
            </a:avLst>
          </a:prstGeom>
          <a:solidFill>
            <a:srgbClr val="0250D9"/>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476" name="Google Shape;476;p53"/>
          <p:cNvSpPr/>
          <p:nvPr/>
        </p:nvSpPr>
        <p:spPr>
          <a:xfrm>
            <a:off x="2343044" y="2875447"/>
            <a:ext cx="624000" cy="624000"/>
          </a:xfrm>
          <a:prstGeom prst="roundRect">
            <a:avLst>
              <a:gd fmla="val 23260" name="adj"/>
            </a:avLst>
          </a:prstGeom>
          <a:solidFill>
            <a:srgbClr val="0250D9"/>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477" name="Google Shape;477;p53"/>
          <p:cNvSpPr/>
          <p:nvPr/>
        </p:nvSpPr>
        <p:spPr>
          <a:xfrm>
            <a:off x="861397" y="3627524"/>
            <a:ext cx="1352400" cy="217800"/>
          </a:xfrm>
          <a:prstGeom prst="roundRect">
            <a:avLst>
              <a:gd fmla="val 50000" name="adj"/>
            </a:avLst>
          </a:prstGeom>
          <a:solidFill>
            <a:srgbClr val="0250D9"/>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478" name="Google Shape;478;p53"/>
          <p:cNvSpPr/>
          <p:nvPr/>
        </p:nvSpPr>
        <p:spPr>
          <a:xfrm>
            <a:off x="1540367" y="3046711"/>
            <a:ext cx="1225500" cy="298800"/>
          </a:xfrm>
          <a:prstGeom prst="roundRect">
            <a:avLst>
              <a:gd fmla="val 34783" name="adj"/>
            </a:avLst>
          </a:prstGeom>
          <a:gradFill>
            <a:gsLst>
              <a:gs pos="0">
                <a:srgbClr val="EAF5FE"/>
              </a:gs>
              <a:gs pos="30">
                <a:srgbClr val="EAF5FE">
                  <a:alpha val="45098"/>
                </a:srgbClr>
              </a:gs>
              <a:gs pos="100000">
                <a:srgbClr val="FFFEFE">
                  <a:alpha val="0"/>
                </a:srgbClr>
              </a:gs>
            </a:gsLst>
            <a:path path="circle">
              <a:fillToRect b="0%" l="0%" r="100%" t="100%"/>
            </a:path>
            <a:tileRect b="-100%" l="-100%" r="0%" t="0%"/>
          </a:gradFill>
          <a:ln cap="flat" cmpd="sng" w="4775">
            <a:solidFill>
              <a:srgbClr val="FFFEFE">
                <a:alpha val="64310"/>
              </a:srgbClr>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479" name="Google Shape;479;p53"/>
          <p:cNvSpPr/>
          <p:nvPr/>
        </p:nvSpPr>
        <p:spPr>
          <a:xfrm>
            <a:off x="1540367" y="3047248"/>
            <a:ext cx="1225500" cy="298800"/>
          </a:xfrm>
          <a:prstGeom prst="roundRect">
            <a:avLst>
              <a:gd fmla="val 36714" name="adj"/>
            </a:avLst>
          </a:prstGeom>
          <a:solidFill>
            <a:srgbClr val="FFFEFE">
              <a:alpha val="4000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480" name="Google Shape;480;p53"/>
          <p:cNvSpPr/>
          <p:nvPr/>
        </p:nvSpPr>
        <p:spPr>
          <a:xfrm>
            <a:off x="1608429" y="3097782"/>
            <a:ext cx="196500" cy="196500"/>
          </a:xfrm>
          <a:prstGeom prst="ellipse">
            <a:avLst/>
          </a:prstGeom>
          <a:solidFill>
            <a:srgbClr val="FFFEFE"/>
          </a:solidFill>
          <a:ln>
            <a:noFill/>
          </a:ln>
          <a:effectLst>
            <a:outerShdw blurRad="647700" rotWithShape="0" dir="7315135" dist="490538">
              <a:srgbClr val="002775">
                <a:alpha val="33730"/>
              </a:srgbClr>
            </a:outerShdw>
          </a:effectLst>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481" name="Google Shape;481;p53"/>
          <p:cNvSpPr/>
          <p:nvPr/>
        </p:nvSpPr>
        <p:spPr>
          <a:xfrm rot="-5400000">
            <a:off x="1657541" y="3146892"/>
            <a:ext cx="98226" cy="98226"/>
          </a:xfrm>
          <a:custGeom>
            <a:rect b="b" l="l" r="r" t="t"/>
            <a:pathLst>
              <a:path extrusionOk="0" h="21600" w="2160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rgbClr val="710391"/>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482" name="Google Shape;482;p53"/>
          <p:cNvSpPr/>
          <p:nvPr/>
        </p:nvSpPr>
        <p:spPr>
          <a:xfrm>
            <a:off x="1857479" y="3097782"/>
            <a:ext cx="858600" cy="196500"/>
          </a:xfrm>
          <a:prstGeom prst="roundRect">
            <a:avLst>
              <a:gd fmla="val 31267" name="adj"/>
            </a:avLst>
          </a:prstGeom>
          <a:solidFill>
            <a:srgbClr val="FFFEFE"/>
          </a:solidFill>
          <a:ln>
            <a:noFill/>
          </a:ln>
          <a:effectLst>
            <a:outerShdw blurRad="228600" rotWithShape="0" dir="3900000" dist="171450">
              <a:srgbClr val="002775">
                <a:alpha val="40000"/>
              </a:srgbClr>
            </a:outerShdw>
          </a:effectLst>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483" name="Google Shape;483;p53"/>
          <p:cNvSpPr/>
          <p:nvPr/>
        </p:nvSpPr>
        <p:spPr>
          <a:xfrm rot="-2699693">
            <a:off x="1708329" y="2235015"/>
            <a:ext cx="421578" cy="419105"/>
          </a:xfrm>
          <a:custGeom>
            <a:rect b="b" l="l" r="r" t="t"/>
            <a:pathLst>
              <a:path extrusionOk="0" h="21600" w="21272">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066AFE"/>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484" name="Google Shape;484;p53"/>
          <p:cNvSpPr/>
          <p:nvPr/>
        </p:nvSpPr>
        <p:spPr>
          <a:xfrm>
            <a:off x="899410" y="3661364"/>
            <a:ext cx="668100" cy="150000"/>
          </a:xfrm>
          <a:prstGeom prst="roundRect">
            <a:avLst>
              <a:gd fmla="val 50000" name="adj"/>
            </a:avLst>
          </a:prstGeom>
          <a:solidFill>
            <a:srgbClr val="066AFE"/>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pic>
        <p:nvPicPr>
          <p:cNvPr descr="Blue_single_sparkle.png" id="485" name="Google Shape;485;p53"/>
          <p:cNvPicPr preferRelativeResize="0"/>
          <p:nvPr/>
        </p:nvPicPr>
        <p:blipFill rotWithShape="1">
          <a:blip r:embed="rId5">
            <a:alphaModFix/>
          </a:blip>
          <a:srcRect b="0" l="0" r="0" t="0"/>
          <a:stretch/>
        </p:blipFill>
        <p:spPr>
          <a:xfrm>
            <a:off x="1730663" y="1473075"/>
            <a:ext cx="294191" cy="298650"/>
          </a:xfrm>
          <a:prstGeom prst="rect">
            <a:avLst/>
          </a:prstGeom>
          <a:noFill/>
          <a:ln>
            <a:noFill/>
          </a:ln>
        </p:spPr>
      </p:pic>
      <p:pic>
        <p:nvPicPr>
          <p:cNvPr id="486" name="Google Shape;486;p53" title="BE-MVP-Icon-Spark_Redux_V3_RIGHT_yellow.png"/>
          <p:cNvPicPr preferRelativeResize="0"/>
          <p:nvPr/>
        </p:nvPicPr>
        <p:blipFill rotWithShape="1">
          <a:blip r:embed="rId4">
            <a:alphaModFix/>
          </a:blip>
          <a:srcRect b="0" l="3866" r="3875" t="0"/>
          <a:stretch/>
        </p:blipFill>
        <p:spPr>
          <a:xfrm>
            <a:off x="1517259" y="1398876"/>
            <a:ext cx="169791" cy="196424"/>
          </a:xfrm>
          <a:prstGeom prst="rect">
            <a:avLst/>
          </a:prstGeom>
          <a:noFill/>
          <a:ln>
            <a:noFill/>
          </a:ln>
        </p:spPr>
      </p:pic>
      <p:pic>
        <p:nvPicPr>
          <p:cNvPr descr="Blue_single_sparkle.png" id="487" name="Google Shape;487;p53"/>
          <p:cNvPicPr preferRelativeResize="0"/>
          <p:nvPr/>
        </p:nvPicPr>
        <p:blipFill rotWithShape="1">
          <a:blip r:embed="rId5">
            <a:alphaModFix/>
          </a:blip>
          <a:srcRect b="0" l="0" r="0" t="0"/>
          <a:stretch/>
        </p:blipFill>
        <p:spPr>
          <a:xfrm>
            <a:off x="1030171" y="3274296"/>
            <a:ext cx="147759" cy="150000"/>
          </a:xfrm>
          <a:prstGeom prst="rect">
            <a:avLst/>
          </a:prstGeom>
          <a:noFill/>
          <a:ln>
            <a:noFill/>
          </a:ln>
        </p:spPr>
      </p:pic>
      <p:sp>
        <p:nvSpPr>
          <p:cNvPr id="488" name="Google Shape;488;p53"/>
          <p:cNvSpPr/>
          <p:nvPr/>
        </p:nvSpPr>
        <p:spPr>
          <a:xfrm>
            <a:off x="813413" y="1960975"/>
            <a:ext cx="755100" cy="755100"/>
          </a:xfrm>
          <a:prstGeom prst="ellipse">
            <a:avLst/>
          </a:prstGeom>
          <a:solidFill>
            <a:srgbClr val="FFFEFE"/>
          </a:solidFill>
          <a:ln>
            <a:noFill/>
          </a:ln>
          <a:effectLst>
            <a:outerShdw blurRad="228600" rotWithShape="0" dir="3900000" dist="261938">
              <a:srgbClr val="002775">
                <a:alpha val="75000"/>
              </a:srgbClr>
            </a:outerShdw>
          </a:effectLst>
        </p:spPr>
        <p:txBody>
          <a:bodyPr anchorCtr="0" anchor="ctr" bIns="45725" lIns="45725" spcFirstLastPara="1" rIns="45725" wrap="square" tIns="45725">
            <a:noAutofit/>
          </a:bodyPr>
          <a:lstStyle/>
          <a:p>
            <a:pPr indent="0" lvl="0" marL="0" marR="0" rtl="0" algn="l">
              <a:lnSpc>
                <a:spcPct val="90000"/>
              </a:lnSpc>
              <a:spcBef>
                <a:spcPts val="0"/>
              </a:spcBef>
              <a:spcAft>
                <a:spcPts val="0"/>
              </a:spcAft>
              <a:buClr>
                <a:srgbClr val="002775"/>
              </a:buClr>
              <a:buSzPts val="1400"/>
              <a:buFont typeface="Questrial"/>
              <a:buNone/>
            </a:pPr>
            <a:r>
              <a:t/>
            </a:r>
            <a:endParaRPr sz="1400">
              <a:solidFill>
                <a:srgbClr val="032D60"/>
              </a:solidFill>
            </a:endParaRPr>
          </a:p>
        </p:txBody>
      </p:sp>
      <p:pic>
        <p:nvPicPr>
          <p:cNvPr id="489" name="Google Shape;489;p53" title="Astro_sunglasses.png"/>
          <p:cNvPicPr preferRelativeResize="0"/>
          <p:nvPr/>
        </p:nvPicPr>
        <p:blipFill>
          <a:blip r:embed="rId6">
            <a:alphaModFix/>
          </a:blip>
          <a:stretch>
            <a:fillRect/>
          </a:stretch>
        </p:blipFill>
        <p:spPr>
          <a:xfrm flipH="1" rot="-536087">
            <a:off x="491282" y="1526384"/>
            <a:ext cx="1202637" cy="1305333"/>
          </a:xfrm>
          <a:prstGeom prst="rect">
            <a:avLst/>
          </a:prstGeom>
          <a:noFill/>
          <a:ln>
            <a:noFill/>
          </a:ln>
        </p:spPr>
      </p:pic>
      <p:pic>
        <p:nvPicPr>
          <p:cNvPr id="490" name="Google Shape;490;p53" title="Clapping_hands_emoji.png"/>
          <p:cNvPicPr preferRelativeResize="0"/>
          <p:nvPr/>
        </p:nvPicPr>
        <p:blipFill>
          <a:blip r:embed="rId7">
            <a:alphaModFix/>
          </a:blip>
          <a:stretch>
            <a:fillRect/>
          </a:stretch>
        </p:blipFill>
        <p:spPr>
          <a:xfrm>
            <a:off x="2423160" y="2615184"/>
            <a:ext cx="521209" cy="566928"/>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Segue 2">
  <p:cSld name="TITLE_1_1_1_1_1_1_1_1_1_1_1_1_1_1_1_1_1_1_1_1_1_1_1_1_1_1_1_1_1_1_1_1_1_1_2">
    <p:bg>
      <p:bgPr>
        <a:solidFill>
          <a:schemeClr val="lt1"/>
        </a:solidFill>
      </p:bgPr>
    </p:bg>
    <p:spTree>
      <p:nvGrpSpPr>
        <p:cNvPr id="491" name="Shape 491"/>
        <p:cNvGrpSpPr/>
        <p:nvPr/>
      </p:nvGrpSpPr>
      <p:grpSpPr>
        <a:xfrm>
          <a:off x="0" y="0"/>
          <a:ext cx="0" cy="0"/>
          <a:chOff x="0" y="0"/>
          <a:chExt cx="0" cy="0"/>
        </a:xfrm>
      </p:grpSpPr>
      <p:pic>
        <p:nvPicPr>
          <p:cNvPr id="492" name="Google Shape;492;p54" title="Purple.png"/>
          <p:cNvPicPr preferRelativeResize="0"/>
          <p:nvPr/>
        </p:nvPicPr>
        <p:blipFill rotWithShape="1">
          <a:blip r:embed="rId2">
            <a:alphaModFix/>
          </a:blip>
          <a:srcRect b="0" l="0" r="0" t="0"/>
          <a:stretch/>
        </p:blipFill>
        <p:spPr>
          <a:xfrm>
            <a:off x="0" y="0"/>
            <a:ext cx="9144000" cy="5143503"/>
          </a:xfrm>
          <a:prstGeom prst="rect">
            <a:avLst/>
          </a:prstGeom>
          <a:noFill/>
          <a:ln>
            <a:noFill/>
          </a:ln>
        </p:spPr>
      </p:pic>
      <p:sp>
        <p:nvSpPr>
          <p:cNvPr id="493" name="Google Shape;493;p54"/>
          <p:cNvSpPr txBox="1"/>
          <p:nvPr>
            <p:ph type="title"/>
          </p:nvPr>
        </p:nvSpPr>
        <p:spPr>
          <a:xfrm>
            <a:off x="4000500" y="1001078"/>
            <a:ext cx="4715100" cy="2538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94" name="Google Shape;494;p54"/>
          <p:cNvSpPr txBox="1"/>
          <p:nvPr>
            <p:ph idx="1" type="subTitle"/>
          </p:nvPr>
        </p:nvSpPr>
        <p:spPr>
          <a:xfrm>
            <a:off x="4000500" y="3684270"/>
            <a:ext cx="4715100" cy="9048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300"/>
              <a:buNone/>
              <a:defRPr>
                <a:solidFill>
                  <a:schemeClr val="lt1"/>
                </a:solidFill>
              </a:defRPr>
            </a:lvl2pPr>
            <a:lvl3pPr lvl="2">
              <a:spcBef>
                <a:spcPts val="900"/>
              </a:spcBef>
              <a:spcAft>
                <a:spcPts val="0"/>
              </a:spcAft>
              <a:buClr>
                <a:schemeClr val="lt1"/>
              </a:buClr>
              <a:buSzPts val="1200"/>
              <a:buNone/>
              <a:defRPr>
                <a:solidFill>
                  <a:schemeClr val="lt1"/>
                </a:solidFill>
              </a:defRPr>
            </a:lvl3pPr>
            <a:lvl4pPr lvl="3">
              <a:spcBef>
                <a:spcPts val="900"/>
              </a:spcBef>
              <a:spcAft>
                <a:spcPts val="0"/>
              </a:spcAft>
              <a:buClr>
                <a:schemeClr val="lt1"/>
              </a:buClr>
              <a:buSzPts val="1100"/>
              <a:buNone/>
              <a:defRPr>
                <a:solidFill>
                  <a:schemeClr val="lt1"/>
                </a:solidFill>
              </a:defRPr>
            </a:lvl4pPr>
            <a:lvl5pPr lvl="4">
              <a:spcBef>
                <a:spcPts val="900"/>
              </a:spcBef>
              <a:spcAft>
                <a:spcPts val="0"/>
              </a:spcAft>
              <a:buClr>
                <a:schemeClr val="lt1"/>
              </a:buClr>
              <a:buSzPts val="1000"/>
              <a:buNone/>
              <a:defRPr>
                <a:solidFill>
                  <a:schemeClr val="lt1"/>
                </a:solidFill>
              </a:defRPr>
            </a:lvl5pPr>
            <a:lvl6pPr lvl="5">
              <a:spcBef>
                <a:spcPts val="900"/>
              </a:spcBef>
              <a:spcAft>
                <a:spcPts val="0"/>
              </a:spcAft>
              <a:buClr>
                <a:schemeClr val="lt1"/>
              </a:buClr>
              <a:buSzPts val="900"/>
              <a:buNone/>
              <a:defRPr>
                <a:solidFill>
                  <a:schemeClr val="lt1"/>
                </a:solidFill>
              </a:defRPr>
            </a:lvl6pPr>
            <a:lvl7pPr lvl="6">
              <a:spcBef>
                <a:spcPts val="900"/>
              </a:spcBef>
              <a:spcAft>
                <a:spcPts val="0"/>
              </a:spcAft>
              <a:buClr>
                <a:schemeClr val="lt1"/>
              </a:buClr>
              <a:buSzPts val="900"/>
              <a:buNone/>
              <a:defRPr>
                <a:solidFill>
                  <a:schemeClr val="lt1"/>
                </a:solidFill>
              </a:defRPr>
            </a:lvl7pPr>
            <a:lvl8pPr lvl="7">
              <a:spcBef>
                <a:spcPts val="900"/>
              </a:spcBef>
              <a:spcAft>
                <a:spcPts val="0"/>
              </a:spcAft>
              <a:buClr>
                <a:schemeClr val="lt1"/>
              </a:buClr>
              <a:buSzPts val="900"/>
              <a:buNone/>
              <a:defRPr>
                <a:solidFill>
                  <a:schemeClr val="lt1"/>
                </a:solidFill>
              </a:defRPr>
            </a:lvl8pPr>
            <a:lvl9pPr lvl="8">
              <a:spcBef>
                <a:spcPts val="900"/>
              </a:spcBef>
              <a:spcAft>
                <a:spcPts val="900"/>
              </a:spcAft>
              <a:buClr>
                <a:schemeClr val="lt1"/>
              </a:buClr>
              <a:buSzPts val="900"/>
              <a:buNone/>
              <a:defRPr>
                <a:solidFill>
                  <a:schemeClr val="lt1"/>
                </a:solidFill>
              </a:defRPr>
            </a:lvl9pPr>
          </a:lstStyle>
          <a:p/>
        </p:txBody>
      </p:sp>
      <p:pic>
        <p:nvPicPr>
          <p:cNvPr id="495" name="Google Shape;495;p54"/>
          <p:cNvPicPr preferRelativeResize="0"/>
          <p:nvPr/>
        </p:nvPicPr>
        <p:blipFill>
          <a:blip r:embed="rId3">
            <a:alphaModFix/>
          </a:blip>
          <a:stretch>
            <a:fillRect/>
          </a:stretch>
        </p:blipFill>
        <p:spPr>
          <a:xfrm>
            <a:off x="8275000" y="424096"/>
            <a:ext cx="476799" cy="333763"/>
          </a:xfrm>
          <a:prstGeom prst="rect">
            <a:avLst/>
          </a:prstGeom>
          <a:noFill/>
          <a:ln>
            <a:noFill/>
          </a:ln>
        </p:spPr>
      </p:pic>
      <p:sp>
        <p:nvSpPr>
          <p:cNvPr id="496" name="Google Shape;496;p54"/>
          <p:cNvSpPr/>
          <p:nvPr/>
        </p:nvSpPr>
        <p:spPr>
          <a:xfrm>
            <a:off x="434332" y="448770"/>
            <a:ext cx="3269214" cy="4238622"/>
          </a:xfrm>
          <a:custGeom>
            <a:rect b="b" l="l" r="r" t="t"/>
            <a:pathLst>
              <a:path extrusionOk="0" h="21600" w="2160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rgbClr val="CFE9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sz="1500">
              <a:solidFill>
                <a:srgbClr val="032D60"/>
              </a:solidFill>
            </a:endParaRPr>
          </a:p>
        </p:txBody>
      </p:sp>
      <p:sp>
        <p:nvSpPr>
          <p:cNvPr id="497" name="Google Shape;497;p54"/>
          <p:cNvSpPr/>
          <p:nvPr/>
        </p:nvSpPr>
        <p:spPr>
          <a:xfrm>
            <a:off x="861397" y="2146960"/>
            <a:ext cx="1352400" cy="1352400"/>
          </a:xfrm>
          <a:prstGeom prst="roundRect">
            <a:avLst>
              <a:gd fmla="val 9880" name="adj"/>
            </a:avLst>
          </a:prstGeom>
          <a:solidFill>
            <a:srgbClr val="5A1BA9"/>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498" name="Google Shape;498;p54"/>
          <p:cNvSpPr/>
          <p:nvPr/>
        </p:nvSpPr>
        <p:spPr>
          <a:xfrm>
            <a:off x="2343044" y="2875447"/>
            <a:ext cx="624000" cy="624000"/>
          </a:xfrm>
          <a:prstGeom prst="roundRect">
            <a:avLst>
              <a:gd fmla="val 23260" name="adj"/>
            </a:avLst>
          </a:prstGeom>
          <a:solidFill>
            <a:srgbClr val="5A1BA9"/>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sz="1400">
              <a:solidFill>
                <a:srgbClr val="032D60"/>
              </a:solidFill>
            </a:endParaRPr>
          </a:p>
        </p:txBody>
      </p:sp>
      <p:sp>
        <p:nvSpPr>
          <p:cNvPr id="499" name="Google Shape;499;p54"/>
          <p:cNvSpPr/>
          <p:nvPr/>
        </p:nvSpPr>
        <p:spPr>
          <a:xfrm>
            <a:off x="861397" y="3627524"/>
            <a:ext cx="1352400" cy="217800"/>
          </a:xfrm>
          <a:prstGeom prst="roundRect">
            <a:avLst>
              <a:gd fmla="val 50000" name="adj"/>
            </a:avLst>
          </a:prstGeom>
          <a:solidFill>
            <a:srgbClr val="5A1BA9"/>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sz="1400">
              <a:solidFill>
                <a:srgbClr val="032D60"/>
              </a:solidFill>
            </a:endParaRPr>
          </a:p>
        </p:txBody>
      </p:sp>
      <p:sp>
        <p:nvSpPr>
          <p:cNvPr id="500" name="Google Shape;500;p54"/>
          <p:cNvSpPr/>
          <p:nvPr/>
        </p:nvSpPr>
        <p:spPr>
          <a:xfrm>
            <a:off x="1540367" y="3046711"/>
            <a:ext cx="1225500" cy="298800"/>
          </a:xfrm>
          <a:prstGeom prst="roundRect">
            <a:avLst>
              <a:gd fmla="val 34783" name="adj"/>
            </a:avLst>
          </a:prstGeom>
          <a:gradFill>
            <a:gsLst>
              <a:gs pos="0">
                <a:srgbClr val="EAF5FE"/>
              </a:gs>
              <a:gs pos="30">
                <a:srgbClr val="EAF5FE">
                  <a:alpha val="45098"/>
                </a:srgbClr>
              </a:gs>
              <a:gs pos="100000">
                <a:srgbClr val="FFFEFE">
                  <a:alpha val="0"/>
                </a:srgbClr>
              </a:gs>
            </a:gsLst>
            <a:path path="circle">
              <a:fillToRect b="0%" l="0%" r="100%" t="100%"/>
            </a:path>
            <a:tileRect b="-100%" l="-100%" r="0%" t="0%"/>
          </a:gradFill>
          <a:ln cap="flat" cmpd="sng" w="4775">
            <a:solidFill>
              <a:srgbClr val="FFFEFE">
                <a:alpha val="64310"/>
              </a:srgbClr>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501" name="Google Shape;501;p54"/>
          <p:cNvSpPr/>
          <p:nvPr/>
        </p:nvSpPr>
        <p:spPr>
          <a:xfrm>
            <a:off x="1540367" y="3047248"/>
            <a:ext cx="1225500" cy="298800"/>
          </a:xfrm>
          <a:prstGeom prst="roundRect">
            <a:avLst>
              <a:gd fmla="val 36714" name="adj"/>
            </a:avLst>
          </a:prstGeom>
          <a:solidFill>
            <a:srgbClr val="FFFEFE">
              <a:alpha val="4000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502" name="Google Shape;502;p54"/>
          <p:cNvSpPr/>
          <p:nvPr/>
        </p:nvSpPr>
        <p:spPr>
          <a:xfrm>
            <a:off x="1608429" y="3097782"/>
            <a:ext cx="196500" cy="196500"/>
          </a:xfrm>
          <a:prstGeom prst="ellipse">
            <a:avLst/>
          </a:prstGeom>
          <a:solidFill>
            <a:srgbClr val="FFFEFE"/>
          </a:solidFill>
          <a:ln>
            <a:noFill/>
          </a:ln>
          <a:effectLst>
            <a:outerShdw blurRad="647700" rotWithShape="0" dir="7315135" dist="490538">
              <a:srgbClr val="002775">
                <a:alpha val="33730"/>
              </a:srgbClr>
            </a:outerShdw>
          </a:effectLst>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03" name="Google Shape;503;p54"/>
          <p:cNvSpPr/>
          <p:nvPr/>
        </p:nvSpPr>
        <p:spPr>
          <a:xfrm rot="-5400000">
            <a:off x="1657541" y="3146892"/>
            <a:ext cx="98226" cy="98226"/>
          </a:xfrm>
          <a:custGeom>
            <a:rect b="b" l="l" r="r" t="t"/>
            <a:pathLst>
              <a:path extrusionOk="0" h="21600" w="2160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rgbClr val="710391"/>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04" name="Google Shape;504;p54"/>
          <p:cNvSpPr/>
          <p:nvPr/>
        </p:nvSpPr>
        <p:spPr>
          <a:xfrm>
            <a:off x="1857479" y="3097782"/>
            <a:ext cx="858600" cy="196500"/>
          </a:xfrm>
          <a:prstGeom prst="roundRect">
            <a:avLst>
              <a:gd fmla="val 31267" name="adj"/>
            </a:avLst>
          </a:prstGeom>
          <a:solidFill>
            <a:srgbClr val="FFFEFE"/>
          </a:solidFill>
          <a:ln>
            <a:noFill/>
          </a:ln>
          <a:effectLst>
            <a:outerShdw blurRad="228600" rotWithShape="0" dir="3900000" dist="171450">
              <a:srgbClr val="002775">
                <a:alpha val="40000"/>
              </a:srgbClr>
            </a:outerShdw>
          </a:effectLst>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05" name="Google Shape;505;p54"/>
          <p:cNvSpPr/>
          <p:nvPr/>
        </p:nvSpPr>
        <p:spPr>
          <a:xfrm rot="-2699693">
            <a:off x="1708329" y="2235015"/>
            <a:ext cx="421578" cy="419105"/>
          </a:xfrm>
          <a:custGeom>
            <a:rect b="b" l="l" r="r" t="t"/>
            <a:pathLst>
              <a:path extrusionOk="0" h="21600" w="21272">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9050E9"/>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06" name="Google Shape;506;p54"/>
          <p:cNvSpPr/>
          <p:nvPr/>
        </p:nvSpPr>
        <p:spPr>
          <a:xfrm>
            <a:off x="899410" y="3661364"/>
            <a:ext cx="668100" cy="150000"/>
          </a:xfrm>
          <a:prstGeom prst="roundRect">
            <a:avLst>
              <a:gd fmla="val 50000" name="adj"/>
            </a:avLst>
          </a:prstGeom>
          <a:solidFill>
            <a:srgbClr val="9050E9"/>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pic>
        <p:nvPicPr>
          <p:cNvPr id="507" name="Google Shape;507;p54" title="Violet_single_sparkle.png"/>
          <p:cNvPicPr preferRelativeResize="0"/>
          <p:nvPr/>
        </p:nvPicPr>
        <p:blipFill>
          <a:blip r:embed="rId4">
            <a:alphaModFix/>
          </a:blip>
          <a:stretch>
            <a:fillRect/>
          </a:stretch>
        </p:blipFill>
        <p:spPr>
          <a:xfrm>
            <a:off x="1731450" y="1473658"/>
            <a:ext cx="292609" cy="297484"/>
          </a:xfrm>
          <a:prstGeom prst="rect">
            <a:avLst/>
          </a:prstGeom>
          <a:noFill/>
          <a:ln>
            <a:noFill/>
          </a:ln>
        </p:spPr>
      </p:pic>
      <p:pic>
        <p:nvPicPr>
          <p:cNvPr id="508" name="Google Shape;508;p54" title="BE-MVP-Icon-Spark_Redux_V3_RIGHT_yellow.png"/>
          <p:cNvPicPr preferRelativeResize="0"/>
          <p:nvPr/>
        </p:nvPicPr>
        <p:blipFill rotWithShape="1">
          <a:blip r:embed="rId5">
            <a:alphaModFix/>
          </a:blip>
          <a:srcRect b="0" l="3866" r="3875" t="0"/>
          <a:stretch/>
        </p:blipFill>
        <p:spPr>
          <a:xfrm>
            <a:off x="1517259" y="1398876"/>
            <a:ext cx="169791" cy="196424"/>
          </a:xfrm>
          <a:prstGeom prst="rect">
            <a:avLst/>
          </a:prstGeom>
          <a:noFill/>
          <a:ln>
            <a:noFill/>
          </a:ln>
        </p:spPr>
      </p:pic>
      <p:pic>
        <p:nvPicPr>
          <p:cNvPr id="509" name="Google Shape;509;p54" title="Violet_single_sparkle.png"/>
          <p:cNvPicPr preferRelativeResize="0"/>
          <p:nvPr/>
        </p:nvPicPr>
        <p:blipFill>
          <a:blip r:embed="rId4">
            <a:alphaModFix/>
          </a:blip>
          <a:stretch>
            <a:fillRect/>
          </a:stretch>
        </p:blipFill>
        <p:spPr>
          <a:xfrm>
            <a:off x="1030900" y="3276145"/>
            <a:ext cx="146304" cy="146305"/>
          </a:xfrm>
          <a:prstGeom prst="rect">
            <a:avLst/>
          </a:prstGeom>
          <a:noFill/>
          <a:ln>
            <a:noFill/>
          </a:ln>
        </p:spPr>
      </p:pic>
      <p:sp>
        <p:nvSpPr>
          <p:cNvPr id="510" name="Google Shape;510;p54"/>
          <p:cNvSpPr/>
          <p:nvPr/>
        </p:nvSpPr>
        <p:spPr>
          <a:xfrm>
            <a:off x="813413" y="1960975"/>
            <a:ext cx="755100" cy="755100"/>
          </a:xfrm>
          <a:prstGeom prst="ellipse">
            <a:avLst/>
          </a:prstGeom>
          <a:solidFill>
            <a:srgbClr val="FFFEFE"/>
          </a:solidFill>
          <a:ln>
            <a:noFill/>
          </a:ln>
          <a:effectLst>
            <a:outerShdw blurRad="228600" rotWithShape="0" dir="3900000" dist="261938">
              <a:srgbClr val="300B60">
                <a:alpha val="75000"/>
              </a:srgbClr>
            </a:outerShdw>
          </a:effectLst>
        </p:spPr>
        <p:txBody>
          <a:bodyPr anchorCtr="0" anchor="ctr" bIns="45725" lIns="45725" spcFirstLastPara="1" rIns="45725" wrap="square" tIns="45725">
            <a:noAutofit/>
          </a:bodyPr>
          <a:lstStyle/>
          <a:p>
            <a:pPr indent="0" lvl="0" marL="0" marR="0" rtl="0" algn="l">
              <a:lnSpc>
                <a:spcPct val="90000"/>
              </a:lnSpc>
              <a:spcBef>
                <a:spcPts val="0"/>
              </a:spcBef>
              <a:spcAft>
                <a:spcPts val="0"/>
              </a:spcAft>
              <a:buNone/>
            </a:pPr>
            <a:r>
              <a:t/>
            </a:r>
            <a:endParaRPr sz="1400">
              <a:solidFill>
                <a:srgbClr val="032D60"/>
              </a:solidFill>
            </a:endParaRPr>
          </a:p>
        </p:txBody>
      </p:sp>
      <p:pic>
        <p:nvPicPr>
          <p:cNvPr id="511" name="Google Shape;511;p54" title="Astro_sunglasses.png"/>
          <p:cNvPicPr preferRelativeResize="0"/>
          <p:nvPr/>
        </p:nvPicPr>
        <p:blipFill>
          <a:blip r:embed="rId6">
            <a:alphaModFix/>
          </a:blip>
          <a:stretch>
            <a:fillRect/>
          </a:stretch>
        </p:blipFill>
        <p:spPr>
          <a:xfrm flipH="1" rot="-536087">
            <a:off x="491282" y="1526384"/>
            <a:ext cx="1202637" cy="1305333"/>
          </a:xfrm>
          <a:prstGeom prst="rect">
            <a:avLst/>
          </a:prstGeom>
          <a:noFill/>
          <a:ln>
            <a:noFill/>
          </a:ln>
        </p:spPr>
      </p:pic>
      <p:pic>
        <p:nvPicPr>
          <p:cNvPr id="512" name="Google Shape;512;p54" title="Clapping_hands_emoji.png"/>
          <p:cNvPicPr preferRelativeResize="0"/>
          <p:nvPr/>
        </p:nvPicPr>
        <p:blipFill>
          <a:blip r:embed="rId7">
            <a:alphaModFix/>
          </a:blip>
          <a:stretch>
            <a:fillRect/>
          </a:stretch>
        </p:blipFill>
        <p:spPr>
          <a:xfrm>
            <a:off x="2423160" y="2615184"/>
            <a:ext cx="521209" cy="566928"/>
          </a:xfrm>
          <a:prstGeom prst="rect">
            <a:avLst/>
          </a:prstGeom>
          <a:noFill/>
          <a:ln>
            <a:noFill/>
          </a:ln>
        </p:spPr>
      </p:pic>
      <p:pic>
        <p:nvPicPr>
          <p:cNvPr id="513" name="Google Shape;513;p54" title="BE-MVP-Icon-Spark_Redux_V3_RIGHT_yellow.png"/>
          <p:cNvPicPr preferRelativeResize="0"/>
          <p:nvPr/>
        </p:nvPicPr>
        <p:blipFill rotWithShape="1">
          <a:blip r:embed="rId5">
            <a:alphaModFix/>
          </a:blip>
          <a:srcRect b="8324" l="17671" r="9187" t="12399"/>
          <a:stretch/>
        </p:blipFill>
        <p:spPr>
          <a:xfrm rot="-9">
            <a:off x="0" y="3190057"/>
            <a:ext cx="837513" cy="96892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Segue 3">
  <p:cSld name="TITLE_1_1_1_1_1_1_1_1_1_1_1_1_1_1_1_1_1_1_1_1_1_1_1_1_1_1_1_1_1_1_1_1_1_1_2_1">
    <p:bg>
      <p:bgPr>
        <a:solidFill>
          <a:schemeClr val="lt1"/>
        </a:solidFill>
      </p:bgPr>
    </p:bg>
    <p:spTree>
      <p:nvGrpSpPr>
        <p:cNvPr id="514" name="Shape 514"/>
        <p:cNvGrpSpPr/>
        <p:nvPr/>
      </p:nvGrpSpPr>
      <p:grpSpPr>
        <a:xfrm>
          <a:off x="0" y="0"/>
          <a:ext cx="0" cy="0"/>
          <a:chOff x="0" y="0"/>
          <a:chExt cx="0" cy="0"/>
        </a:xfrm>
      </p:grpSpPr>
      <p:pic>
        <p:nvPicPr>
          <p:cNvPr id="515" name="Google Shape;515;p55" title="Teal.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6" name="Google Shape;516;p55"/>
          <p:cNvSpPr txBox="1"/>
          <p:nvPr>
            <p:ph type="title"/>
          </p:nvPr>
        </p:nvSpPr>
        <p:spPr>
          <a:xfrm>
            <a:off x="4000500" y="1001078"/>
            <a:ext cx="4715100" cy="2538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517" name="Google Shape;517;p55"/>
          <p:cNvSpPr txBox="1"/>
          <p:nvPr>
            <p:ph idx="1" type="subTitle"/>
          </p:nvPr>
        </p:nvSpPr>
        <p:spPr>
          <a:xfrm>
            <a:off x="4000500" y="3684270"/>
            <a:ext cx="4715100" cy="9048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300"/>
              <a:buNone/>
              <a:defRPr>
                <a:solidFill>
                  <a:schemeClr val="lt1"/>
                </a:solidFill>
              </a:defRPr>
            </a:lvl2pPr>
            <a:lvl3pPr lvl="2">
              <a:spcBef>
                <a:spcPts val="900"/>
              </a:spcBef>
              <a:spcAft>
                <a:spcPts val="0"/>
              </a:spcAft>
              <a:buClr>
                <a:schemeClr val="lt1"/>
              </a:buClr>
              <a:buSzPts val="1200"/>
              <a:buNone/>
              <a:defRPr>
                <a:solidFill>
                  <a:schemeClr val="lt1"/>
                </a:solidFill>
              </a:defRPr>
            </a:lvl3pPr>
            <a:lvl4pPr lvl="3">
              <a:spcBef>
                <a:spcPts val="900"/>
              </a:spcBef>
              <a:spcAft>
                <a:spcPts val="0"/>
              </a:spcAft>
              <a:buClr>
                <a:schemeClr val="lt1"/>
              </a:buClr>
              <a:buSzPts val="1100"/>
              <a:buNone/>
              <a:defRPr>
                <a:solidFill>
                  <a:schemeClr val="lt1"/>
                </a:solidFill>
              </a:defRPr>
            </a:lvl4pPr>
            <a:lvl5pPr lvl="4">
              <a:spcBef>
                <a:spcPts val="900"/>
              </a:spcBef>
              <a:spcAft>
                <a:spcPts val="0"/>
              </a:spcAft>
              <a:buClr>
                <a:schemeClr val="lt1"/>
              </a:buClr>
              <a:buSzPts val="1000"/>
              <a:buNone/>
              <a:defRPr>
                <a:solidFill>
                  <a:schemeClr val="lt1"/>
                </a:solidFill>
              </a:defRPr>
            </a:lvl5pPr>
            <a:lvl6pPr lvl="5">
              <a:spcBef>
                <a:spcPts val="900"/>
              </a:spcBef>
              <a:spcAft>
                <a:spcPts val="0"/>
              </a:spcAft>
              <a:buClr>
                <a:schemeClr val="lt1"/>
              </a:buClr>
              <a:buSzPts val="900"/>
              <a:buNone/>
              <a:defRPr>
                <a:solidFill>
                  <a:schemeClr val="lt1"/>
                </a:solidFill>
              </a:defRPr>
            </a:lvl6pPr>
            <a:lvl7pPr lvl="6">
              <a:spcBef>
                <a:spcPts val="900"/>
              </a:spcBef>
              <a:spcAft>
                <a:spcPts val="0"/>
              </a:spcAft>
              <a:buClr>
                <a:schemeClr val="lt1"/>
              </a:buClr>
              <a:buSzPts val="900"/>
              <a:buNone/>
              <a:defRPr>
                <a:solidFill>
                  <a:schemeClr val="lt1"/>
                </a:solidFill>
              </a:defRPr>
            </a:lvl7pPr>
            <a:lvl8pPr lvl="7">
              <a:spcBef>
                <a:spcPts val="900"/>
              </a:spcBef>
              <a:spcAft>
                <a:spcPts val="0"/>
              </a:spcAft>
              <a:buClr>
                <a:schemeClr val="lt1"/>
              </a:buClr>
              <a:buSzPts val="900"/>
              <a:buNone/>
              <a:defRPr>
                <a:solidFill>
                  <a:schemeClr val="lt1"/>
                </a:solidFill>
              </a:defRPr>
            </a:lvl8pPr>
            <a:lvl9pPr lvl="8">
              <a:spcBef>
                <a:spcPts val="900"/>
              </a:spcBef>
              <a:spcAft>
                <a:spcPts val="900"/>
              </a:spcAft>
              <a:buClr>
                <a:schemeClr val="lt1"/>
              </a:buClr>
              <a:buSzPts val="900"/>
              <a:buNone/>
              <a:defRPr>
                <a:solidFill>
                  <a:schemeClr val="lt1"/>
                </a:solidFill>
              </a:defRPr>
            </a:lvl9pPr>
          </a:lstStyle>
          <a:p/>
        </p:txBody>
      </p:sp>
      <p:pic>
        <p:nvPicPr>
          <p:cNvPr id="518" name="Google Shape;518;p55"/>
          <p:cNvPicPr preferRelativeResize="0"/>
          <p:nvPr/>
        </p:nvPicPr>
        <p:blipFill>
          <a:blip r:embed="rId3">
            <a:alphaModFix/>
          </a:blip>
          <a:stretch>
            <a:fillRect/>
          </a:stretch>
        </p:blipFill>
        <p:spPr>
          <a:xfrm>
            <a:off x="8275000" y="424096"/>
            <a:ext cx="476799" cy="333763"/>
          </a:xfrm>
          <a:prstGeom prst="rect">
            <a:avLst/>
          </a:prstGeom>
          <a:noFill/>
          <a:ln>
            <a:noFill/>
          </a:ln>
        </p:spPr>
      </p:pic>
      <p:sp>
        <p:nvSpPr>
          <p:cNvPr id="519" name="Google Shape;519;p55"/>
          <p:cNvSpPr/>
          <p:nvPr/>
        </p:nvSpPr>
        <p:spPr>
          <a:xfrm>
            <a:off x="434332" y="448770"/>
            <a:ext cx="3269214" cy="4238622"/>
          </a:xfrm>
          <a:custGeom>
            <a:rect b="b" l="l" r="r" t="t"/>
            <a:pathLst>
              <a:path extrusionOk="0" h="21600" w="2160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rgbClr val="DEF9F3"/>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sz="1500">
              <a:solidFill>
                <a:srgbClr val="032D60"/>
              </a:solidFill>
            </a:endParaRPr>
          </a:p>
        </p:txBody>
      </p:sp>
      <p:sp>
        <p:nvSpPr>
          <p:cNvPr id="520" name="Google Shape;520;p55"/>
          <p:cNvSpPr/>
          <p:nvPr/>
        </p:nvSpPr>
        <p:spPr>
          <a:xfrm>
            <a:off x="861397" y="2146960"/>
            <a:ext cx="1352400" cy="1352400"/>
          </a:xfrm>
          <a:prstGeom prst="roundRect">
            <a:avLst>
              <a:gd fmla="val 9880" name="adj"/>
            </a:avLst>
          </a:prstGeom>
          <a:solidFill>
            <a:srgbClr val="056764"/>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21" name="Google Shape;521;p55"/>
          <p:cNvSpPr/>
          <p:nvPr/>
        </p:nvSpPr>
        <p:spPr>
          <a:xfrm>
            <a:off x="2343044" y="2875447"/>
            <a:ext cx="624000" cy="624000"/>
          </a:xfrm>
          <a:prstGeom prst="roundRect">
            <a:avLst>
              <a:gd fmla="val 23260" name="adj"/>
            </a:avLst>
          </a:prstGeom>
          <a:solidFill>
            <a:srgbClr val="056764"/>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sz="1400">
              <a:solidFill>
                <a:srgbClr val="032D60"/>
              </a:solidFill>
            </a:endParaRPr>
          </a:p>
        </p:txBody>
      </p:sp>
      <p:sp>
        <p:nvSpPr>
          <p:cNvPr id="522" name="Google Shape;522;p55"/>
          <p:cNvSpPr/>
          <p:nvPr/>
        </p:nvSpPr>
        <p:spPr>
          <a:xfrm>
            <a:off x="861397" y="3627524"/>
            <a:ext cx="1352400" cy="217800"/>
          </a:xfrm>
          <a:prstGeom prst="roundRect">
            <a:avLst>
              <a:gd fmla="val 50000" name="adj"/>
            </a:avLst>
          </a:prstGeom>
          <a:solidFill>
            <a:srgbClr val="056764"/>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sz="1400">
              <a:solidFill>
                <a:srgbClr val="032D60"/>
              </a:solidFill>
            </a:endParaRPr>
          </a:p>
        </p:txBody>
      </p:sp>
      <p:sp>
        <p:nvSpPr>
          <p:cNvPr id="523" name="Google Shape;523;p55"/>
          <p:cNvSpPr/>
          <p:nvPr/>
        </p:nvSpPr>
        <p:spPr>
          <a:xfrm>
            <a:off x="1540367" y="3046711"/>
            <a:ext cx="1225500" cy="298800"/>
          </a:xfrm>
          <a:prstGeom prst="roundRect">
            <a:avLst>
              <a:gd fmla="val 34783" name="adj"/>
            </a:avLst>
          </a:prstGeom>
          <a:gradFill>
            <a:gsLst>
              <a:gs pos="0">
                <a:srgbClr val="EAF5FE"/>
              </a:gs>
              <a:gs pos="30">
                <a:srgbClr val="EAF5FE">
                  <a:alpha val="45098"/>
                </a:srgbClr>
              </a:gs>
              <a:gs pos="100000">
                <a:srgbClr val="FFFEFE">
                  <a:alpha val="0"/>
                </a:srgbClr>
              </a:gs>
            </a:gsLst>
            <a:path path="circle">
              <a:fillToRect b="0%" l="0%" r="100%" t="100%"/>
            </a:path>
            <a:tileRect b="-100%" l="-100%" r="0%" t="0%"/>
          </a:gradFill>
          <a:ln cap="flat" cmpd="sng" w="4775">
            <a:solidFill>
              <a:srgbClr val="FFFEFE">
                <a:alpha val="64310"/>
              </a:srgbClr>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524" name="Google Shape;524;p55"/>
          <p:cNvSpPr/>
          <p:nvPr/>
        </p:nvSpPr>
        <p:spPr>
          <a:xfrm>
            <a:off x="1540367" y="3047248"/>
            <a:ext cx="1225500" cy="298800"/>
          </a:xfrm>
          <a:prstGeom prst="roundRect">
            <a:avLst>
              <a:gd fmla="val 36714" name="adj"/>
            </a:avLst>
          </a:prstGeom>
          <a:solidFill>
            <a:srgbClr val="FFFEFE">
              <a:alpha val="4000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525" name="Google Shape;525;p55"/>
          <p:cNvSpPr/>
          <p:nvPr/>
        </p:nvSpPr>
        <p:spPr>
          <a:xfrm>
            <a:off x="1608429" y="3097782"/>
            <a:ext cx="196500" cy="196500"/>
          </a:xfrm>
          <a:prstGeom prst="ellipse">
            <a:avLst/>
          </a:prstGeom>
          <a:solidFill>
            <a:srgbClr val="FFFEFE"/>
          </a:solidFill>
          <a:ln>
            <a:noFill/>
          </a:ln>
          <a:effectLst>
            <a:outerShdw blurRad="647700" rotWithShape="0" dir="7315135" dist="490538">
              <a:srgbClr val="002775">
                <a:alpha val="33730"/>
              </a:srgbClr>
            </a:outerShdw>
          </a:effectLst>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26" name="Google Shape;526;p55"/>
          <p:cNvSpPr/>
          <p:nvPr/>
        </p:nvSpPr>
        <p:spPr>
          <a:xfrm rot="-5400000">
            <a:off x="1657541" y="3146892"/>
            <a:ext cx="98226" cy="98226"/>
          </a:xfrm>
          <a:custGeom>
            <a:rect b="b" l="l" r="r" t="t"/>
            <a:pathLst>
              <a:path extrusionOk="0" h="21600" w="2160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rgbClr val="710391"/>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27" name="Google Shape;527;p55"/>
          <p:cNvSpPr/>
          <p:nvPr/>
        </p:nvSpPr>
        <p:spPr>
          <a:xfrm>
            <a:off x="1857479" y="3097782"/>
            <a:ext cx="858600" cy="196500"/>
          </a:xfrm>
          <a:prstGeom prst="roundRect">
            <a:avLst>
              <a:gd fmla="val 31267" name="adj"/>
            </a:avLst>
          </a:prstGeom>
          <a:solidFill>
            <a:srgbClr val="FFFEFE"/>
          </a:solidFill>
          <a:ln>
            <a:noFill/>
          </a:ln>
          <a:effectLst>
            <a:outerShdw blurRad="228600" rotWithShape="0" dir="3900000" dist="171450">
              <a:srgbClr val="002775">
                <a:alpha val="40000"/>
              </a:srgbClr>
            </a:outerShdw>
          </a:effectLst>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28" name="Google Shape;528;p55"/>
          <p:cNvSpPr/>
          <p:nvPr/>
        </p:nvSpPr>
        <p:spPr>
          <a:xfrm rot="-2699693">
            <a:off x="1708329" y="2235015"/>
            <a:ext cx="421578" cy="419105"/>
          </a:xfrm>
          <a:custGeom>
            <a:rect b="b" l="l" r="r" t="t"/>
            <a:pathLst>
              <a:path extrusionOk="0" h="21600" w="21272">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06A59A"/>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29" name="Google Shape;529;p55"/>
          <p:cNvSpPr/>
          <p:nvPr/>
        </p:nvSpPr>
        <p:spPr>
          <a:xfrm>
            <a:off x="899410" y="3661364"/>
            <a:ext cx="668100" cy="150000"/>
          </a:xfrm>
          <a:prstGeom prst="roundRect">
            <a:avLst>
              <a:gd fmla="val 50000" name="adj"/>
            </a:avLst>
          </a:prstGeom>
          <a:solidFill>
            <a:srgbClr val="06A59A"/>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pic>
        <p:nvPicPr>
          <p:cNvPr id="530" name="Google Shape;530;p55" title="Teal_single_sparkle.png"/>
          <p:cNvPicPr preferRelativeResize="0"/>
          <p:nvPr/>
        </p:nvPicPr>
        <p:blipFill>
          <a:blip r:embed="rId4">
            <a:alphaModFix/>
          </a:blip>
          <a:stretch>
            <a:fillRect/>
          </a:stretch>
        </p:blipFill>
        <p:spPr>
          <a:xfrm>
            <a:off x="1731450" y="1473656"/>
            <a:ext cx="292609" cy="297485"/>
          </a:xfrm>
          <a:prstGeom prst="rect">
            <a:avLst/>
          </a:prstGeom>
          <a:noFill/>
          <a:ln>
            <a:noFill/>
          </a:ln>
        </p:spPr>
      </p:pic>
      <p:pic>
        <p:nvPicPr>
          <p:cNvPr id="531" name="Google Shape;531;p55" title="BE-MVP-Icon-Spark_Redux_V3_RIGHT_yellow.png"/>
          <p:cNvPicPr preferRelativeResize="0"/>
          <p:nvPr/>
        </p:nvPicPr>
        <p:blipFill rotWithShape="1">
          <a:blip r:embed="rId5">
            <a:alphaModFix/>
          </a:blip>
          <a:srcRect b="0" l="3866" r="3875" t="0"/>
          <a:stretch/>
        </p:blipFill>
        <p:spPr>
          <a:xfrm>
            <a:off x="1517259" y="1398876"/>
            <a:ext cx="169791" cy="196424"/>
          </a:xfrm>
          <a:prstGeom prst="rect">
            <a:avLst/>
          </a:prstGeom>
          <a:noFill/>
          <a:ln>
            <a:noFill/>
          </a:ln>
        </p:spPr>
      </p:pic>
      <p:pic>
        <p:nvPicPr>
          <p:cNvPr id="532" name="Google Shape;532;p55" title="Teal_single_sparkle.png"/>
          <p:cNvPicPr preferRelativeResize="0"/>
          <p:nvPr/>
        </p:nvPicPr>
        <p:blipFill>
          <a:blip r:embed="rId4">
            <a:alphaModFix/>
          </a:blip>
          <a:stretch>
            <a:fillRect/>
          </a:stretch>
        </p:blipFill>
        <p:spPr>
          <a:xfrm>
            <a:off x="1030900" y="3276144"/>
            <a:ext cx="146304" cy="146304"/>
          </a:xfrm>
          <a:prstGeom prst="rect">
            <a:avLst/>
          </a:prstGeom>
          <a:noFill/>
          <a:ln>
            <a:noFill/>
          </a:ln>
        </p:spPr>
      </p:pic>
      <p:sp>
        <p:nvSpPr>
          <p:cNvPr id="533" name="Google Shape;533;p55"/>
          <p:cNvSpPr/>
          <p:nvPr/>
        </p:nvSpPr>
        <p:spPr>
          <a:xfrm>
            <a:off x="813413" y="1960975"/>
            <a:ext cx="755100" cy="755100"/>
          </a:xfrm>
          <a:prstGeom prst="ellipse">
            <a:avLst/>
          </a:prstGeom>
          <a:solidFill>
            <a:srgbClr val="FFFEFE"/>
          </a:solidFill>
          <a:ln>
            <a:noFill/>
          </a:ln>
          <a:effectLst>
            <a:outerShdw blurRad="228600" rotWithShape="0" dir="3900000" dist="261938">
              <a:srgbClr val="072825">
                <a:alpha val="75000"/>
              </a:srgbClr>
            </a:outerShdw>
          </a:effectLst>
        </p:spPr>
        <p:txBody>
          <a:bodyPr anchorCtr="0" anchor="ctr" bIns="45725" lIns="45725" spcFirstLastPara="1" rIns="45725" wrap="square" tIns="45725">
            <a:noAutofit/>
          </a:bodyPr>
          <a:lstStyle/>
          <a:p>
            <a:pPr indent="0" lvl="0" marL="0" marR="0" rtl="0" algn="l">
              <a:lnSpc>
                <a:spcPct val="90000"/>
              </a:lnSpc>
              <a:spcBef>
                <a:spcPts val="0"/>
              </a:spcBef>
              <a:spcAft>
                <a:spcPts val="0"/>
              </a:spcAft>
              <a:buNone/>
            </a:pPr>
            <a:r>
              <a:t/>
            </a:r>
            <a:endParaRPr sz="1400">
              <a:solidFill>
                <a:srgbClr val="032D60"/>
              </a:solidFill>
            </a:endParaRPr>
          </a:p>
        </p:txBody>
      </p:sp>
      <p:pic>
        <p:nvPicPr>
          <p:cNvPr id="534" name="Google Shape;534;p55" title="Astro_sunglasses.png"/>
          <p:cNvPicPr preferRelativeResize="0"/>
          <p:nvPr/>
        </p:nvPicPr>
        <p:blipFill>
          <a:blip r:embed="rId6">
            <a:alphaModFix/>
          </a:blip>
          <a:stretch>
            <a:fillRect/>
          </a:stretch>
        </p:blipFill>
        <p:spPr>
          <a:xfrm flipH="1" rot="-536087">
            <a:off x="491282" y="1526384"/>
            <a:ext cx="1202637" cy="1305333"/>
          </a:xfrm>
          <a:prstGeom prst="rect">
            <a:avLst/>
          </a:prstGeom>
          <a:noFill/>
          <a:ln>
            <a:noFill/>
          </a:ln>
        </p:spPr>
      </p:pic>
      <p:pic>
        <p:nvPicPr>
          <p:cNvPr id="535" name="Google Shape;535;p55" title="Clapping_hands_emoji.png"/>
          <p:cNvPicPr preferRelativeResize="0"/>
          <p:nvPr/>
        </p:nvPicPr>
        <p:blipFill>
          <a:blip r:embed="rId7">
            <a:alphaModFix/>
          </a:blip>
          <a:stretch>
            <a:fillRect/>
          </a:stretch>
        </p:blipFill>
        <p:spPr>
          <a:xfrm>
            <a:off x="2423160" y="2615184"/>
            <a:ext cx="521209" cy="566928"/>
          </a:xfrm>
          <a:prstGeom prst="rect">
            <a:avLst/>
          </a:prstGeom>
          <a:noFill/>
          <a:ln>
            <a:noFill/>
          </a:ln>
        </p:spPr>
      </p:pic>
      <p:pic>
        <p:nvPicPr>
          <p:cNvPr id="536" name="Google Shape;536;p55" title="BE-MVP-Icon-Spark_Redux_V3_RIGHT_yellow.png"/>
          <p:cNvPicPr preferRelativeResize="0"/>
          <p:nvPr/>
        </p:nvPicPr>
        <p:blipFill rotWithShape="1">
          <a:blip r:embed="rId5">
            <a:alphaModFix/>
          </a:blip>
          <a:srcRect b="8324" l="17671" r="9187" t="12399"/>
          <a:stretch/>
        </p:blipFill>
        <p:spPr>
          <a:xfrm rot="-9">
            <a:off x="0" y="3190057"/>
            <a:ext cx="837513" cy="968922"/>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Segue 4">
  <p:cSld name="TITLE_1_1_1_1_1_1_1_1_1_1_1_1_1_1_1_1_1_1_1_1_1_1_1_1_1_1_1_1_1_1_1_1_1_1_2_1_1">
    <p:bg>
      <p:bgPr>
        <a:solidFill>
          <a:srgbClr val="CFE9FE"/>
        </a:solidFill>
      </p:bgPr>
    </p:bg>
    <p:spTree>
      <p:nvGrpSpPr>
        <p:cNvPr id="537" name="Shape 537"/>
        <p:cNvGrpSpPr/>
        <p:nvPr/>
      </p:nvGrpSpPr>
      <p:grpSpPr>
        <a:xfrm>
          <a:off x="0" y="0"/>
          <a:ext cx="0" cy="0"/>
          <a:chOff x="0" y="0"/>
          <a:chExt cx="0" cy="0"/>
        </a:xfrm>
      </p:grpSpPr>
      <p:sp>
        <p:nvSpPr>
          <p:cNvPr id="538" name="Google Shape;538;p56"/>
          <p:cNvSpPr txBox="1"/>
          <p:nvPr>
            <p:ph type="title"/>
          </p:nvPr>
        </p:nvSpPr>
        <p:spPr>
          <a:xfrm>
            <a:off x="4000500" y="1001078"/>
            <a:ext cx="4715100" cy="2538000"/>
          </a:xfrm>
          <a:prstGeom prst="rect">
            <a:avLst/>
          </a:prstGeom>
        </p:spPr>
        <p:txBody>
          <a:bodyPr anchorCtr="0" anchor="b" bIns="0" lIns="0" spcFirstLastPara="1" rIns="0" wrap="square" tIns="0">
            <a:noAutofit/>
          </a:bodyPr>
          <a:lstStyle>
            <a:lvl1pPr lvl="0">
              <a:lnSpc>
                <a:spcPct val="90000"/>
              </a:lnSpc>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539" name="Google Shape;539;p56"/>
          <p:cNvSpPr txBox="1"/>
          <p:nvPr>
            <p:ph idx="1" type="subTitle"/>
          </p:nvPr>
        </p:nvSpPr>
        <p:spPr>
          <a:xfrm>
            <a:off x="4000500" y="3684270"/>
            <a:ext cx="4715100" cy="9048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600"/>
              <a:buNone/>
              <a:defRPr sz="1600"/>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pic>
        <p:nvPicPr>
          <p:cNvPr id="540" name="Google Shape;540;p56"/>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541" name="Google Shape;541;p56"/>
          <p:cNvSpPr/>
          <p:nvPr/>
        </p:nvSpPr>
        <p:spPr>
          <a:xfrm>
            <a:off x="434332" y="448770"/>
            <a:ext cx="3269214" cy="4238622"/>
          </a:xfrm>
          <a:custGeom>
            <a:rect b="b" l="l" r="r" t="t"/>
            <a:pathLst>
              <a:path extrusionOk="0" h="21600" w="21600">
                <a:moveTo>
                  <a:pt x="0" y="635"/>
                </a:moveTo>
                <a:cubicBezTo>
                  <a:pt x="0" y="460"/>
                  <a:pt x="92" y="301"/>
                  <a:pt x="241" y="186"/>
                </a:cubicBezTo>
                <a:cubicBezTo>
                  <a:pt x="390" y="71"/>
                  <a:pt x="596" y="0"/>
                  <a:pt x="824" y="0"/>
                </a:cubicBezTo>
                <a:lnTo>
                  <a:pt x="20776" y="0"/>
                </a:lnTo>
                <a:cubicBezTo>
                  <a:pt x="21004" y="0"/>
                  <a:pt x="21210" y="71"/>
                  <a:pt x="21359" y="186"/>
                </a:cubicBezTo>
                <a:cubicBezTo>
                  <a:pt x="21508" y="301"/>
                  <a:pt x="21600" y="460"/>
                  <a:pt x="21600" y="635"/>
                </a:cubicBezTo>
                <a:lnTo>
                  <a:pt x="21600" y="671"/>
                </a:lnTo>
                <a:cubicBezTo>
                  <a:pt x="21600" y="773"/>
                  <a:pt x="21568" y="874"/>
                  <a:pt x="21507" y="965"/>
                </a:cubicBezTo>
                <a:cubicBezTo>
                  <a:pt x="19548" y="3915"/>
                  <a:pt x="18443" y="7258"/>
                  <a:pt x="18443" y="10800"/>
                </a:cubicBezTo>
                <a:cubicBezTo>
                  <a:pt x="18443" y="14342"/>
                  <a:pt x="19548" y="17685"/>
                  <a:pt x="21507" y="20635"/>
                </a:cubicBezTo>
                <a:cubicBezTo>
                  <a:pt x="21568" y="20726"/>
                  <a:pt x="21600" y="20827"/>
                  <a:pt x="21600" y="20929"/>
                </a:cubicBezTo>
                <a:lnTo>
                  <a:pt x="21600" y="20965"/>
                </a:lnTo>
                <a:cubicBezTo>
                  <a:pt x="21600" y="21140"/>
                  <a:pt x="21508" y="21299"/>
                  <a:pt x="21359" y="21414"/>
                </a:cubicBezTo>
                <a:cubicBezTo>
                  <a:pt x="21210" y="21529"/>
                  <a:pt x="21004" y="21600"/>
                  <a:pt x="20776" y="21600"/>
                </a:cubicBezTo>
                <a:lnTo>
                  <a:pt x="824" y="21600"/>
                </a:lnTo>
                <a:cubicBezTo>
                  <a:pt x="596" y="21600"/>
                  <a:pt x="390" y="21529"/>
                  <a:pt x="241" y="21414"/>
                </a:cubicBezTo>
                <a:cubicBezTo>
                  <a:pt x="92" y="21299"/>
                  <a:pt x="0" y="21140"/>
                  <a:pt x="0" y="20965"/>
                </a:cubicBezTo>
                <a:lnTo>
                  <a:pt x="0" y="635"/>
                </a:lnTo>
                <a:close/>
              </a:path>
            </a:pathLst>
          </a:custGeom>
          <a:solidFill>
            <a:srgbClr val="FFFF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sz="1500">
              <a:solidFill>
                <a:srgbClr val="032D60"/>
              </a:solidFill>
            </a:endParaRPr>
          </a:p>
        </p:txBody>
      </p:sp>
      <p:sp>
        <p:nvSpPr>
          <p:cNvPr id="542" name="Google Shape;542;p56"/>
          <p:cNvSpPr/>
          <p:nvPr/>
        </p:nvSpPr>
        <p:spPr>
          <a:xfrm>
            <a:off x="861397" y="2146960"/>
            <a:ext cx="1352400" cy="1352400"/>
          </a:xfrm>
          <a:prstGeom prst="roundRect">
            <a:avLst>
              <a:gd fmla="val 9880" name="adj"/>
            </a:avLst>
          </a:prstGeom>
          <a:solidFill>
            <a:srgbClr val="0250D9"/>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43" name="Google Shape;543;p56"/>
          <p:cNvSpPr/>
          <p:nvPr/>
        </p:nvSpPr>
        <p:spPr>
          <a:xfrm>
            <a:off x="2343044" y="2875447"/>
            <a:ext cx="624000" cy="624000"/>
          </a:xfrm>
          <a:prstGeom prst="roundRect">
            <a:avLst>
              <a:gd fmla="val 23260" name="adj"/>
            </a:avLst>
          </a:prstGeom>
          <a:solidFill>
            <a:srgbClr val="0250D9"/>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44" name="Google Shape;544;p56"/>
          <p:cNvSpPr/>
          <p:nvPr/>
        </p:nvSpPr>
        <p:spPr>
          <a:xfrm>
            <a:off x="861397" y="3627524"/>
            <a:ext cx="1352400" cy="217800"/>
          </a:xfrm>
          <a:prstGeom prst="roundRect">
            <a:avLst>
              <a:gd fmla="val 50000" name="adj"/>
            </a:avLst>
          </a:prstGeom>
          <a:solidFill>
            <a:srgbClr val="0250D9"/>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45" name="Google Shape;545;p56"/>
          <p:cNvSpPr/>
          <p:nvPr/>
        </p:nvSpPr>
        <p:spPr>
          <a:xfrm>
            <a:off x="1540367" y="3046711"/>
            <a:ext cx="1225500" cy="298800"/>
          </a:xfrm>
          <a:prstGeom prst="roundRect">
            <a:avLst>
              <a:gd fmla="val 34783" name="adj"/>
            </a:avLst>
          </a:prstGeom>
          <a:gradFill>
            <a:gsLst>
              <a:gs pos="0">
                <a:srgbClr val="EAF5FE"/>
              </a:gs>
              <a:gs pos="30">
                <a:srgbClr val="EAF5FE">
                  <a:alpha val="45098"/>
                </a:srgbClr>
              </a:gs>
              <a:gs pos="100000">
                <a:srgbClr val="FFFEFE">
                  <a:alpha val="0"/>
                </a:srgbClr>
              </a:gs>
            </a:gsLst>
            <a:path path="circle">
              <a:fillToRect b="0%" l="0%" r="100%" t="100%"/>
            </a:path>
            <a:tileRect b="-100%" l="-100%" r="0%" t="0%"/>
          </a:gradFill>
          <a:ln cap="flat" cmpd="sng" w="4775">
            <a:solidFill>
              <a:srgbClr val="FFFEFE">
                <a:alpha val="64310"/>
              </a:srgbClr>
            </a:solidFill>
            <a:prstDash val="solid"/>
            <a:miter lim="4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546" name="Google Shape;546;p56"/>
          <p:cNvSpPr/>
          <p:nvPr/>
        </p:nvSpPr>
        <p:spPr>
          <a:xfrm>
            <a:off x="1540367" y="3047248"/>
            <a:ext cx="1225500" cy="298800"/>
          </a:xfrm>
          <a:prstGeom prst="roundRect">
            <a:avLst>
              <a:gd fmla="val 36714" name="adj"/>
            </a:avLst>
          </a:prstGeom>
          <a:solidFill>
            <a:srgbClr val="FFFEFE">
              <a:alpha val="4000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2D60"/>
              </a:solidFill>
              <a:latin typeface="Arial"/>
              <a:ea typeface="Arial"/>
              <a:cs typeface="Arial"/>
              <a:sym typeface="Arial"/>
            </a:endParaRPr>
          </a:p>
        </p:txBody>
      </p:sp>
      <p:sp>
        <p:nvSpPr>
          <p:cNvPr id="547" name="Google Shape;547;p56"/>
          <p:cNvSpPr/>
          <p:nvPr/>
        </p:nvSpPr>
        <p:spPr>
          <a:xfrm>
            <a:off x="1608429" y="3097782"/>
            <a:ext cx="196500" cy="196500"/>
          </a:xfrm>
          <a:prstGeom prst="ellipse">
            <a:avLst/>
          </a:prstGeom>
          <a:solidFill>
            <a:srgbClr val="FFFEFE"/>
          </a:solidFill>
          <a:ln>
            <a:noFill/>
          </a:ln>
          <a:effectLst>
            <a:outerShdw blurRad="647700" rotWithShape="0" dir="7315135" dist="490538">
              <a:srgbClr val="002775">
                <a:alpha val="33730"/>
              </a:srgbClr>
            </a:outerShdw>
          </a:effectLst>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48" name="Google Shape;548;p56"/>
          <p:cNvSpPr/>
          <p:nvPr/>
        </p:nvSpPr>
        <p:spPr>
          <a:xfrm rot="-5400000">
            <a:off x="1657541" y="3146892"/>
            <a:ext cx="98226" cy="98226"/>
          </a:xfrm>
          <a:custGeom>
            <a:rect b="b" l="l" r="r" t="t"/>
            <a:pathLst>
              <a:path extrusionOk="0" h="21600" w="21600">
                <a:moveTo>
                  <a:pt x="12841" y="1414"/>
                </a:moveTo>
                <a:lnTo>
                  <a:pt x="14724" y="6586"/>
                </a:lnTo>
                <a:cubicBezTo>
                  <a:pt x="14779" y="6738"/>
                  <a:pt x="14903" y="6876"/>
                  <a:pt x="15069" y="6931"/>
                </a:cubicBezTo>
                <a:lnTo>
                  <a:pt x="20221" y="8869"/>
                </a:lnTo>
                <a:cubicBezTo>
                  <a:pt x="21062" y="9186"/>
                  <a:pt x="21600" y="9972"/>
                  <a:pt x="21600" y="10862"/>
                </a:cubicBezTo>
                <a:cubicBezTo>
                  <a:pt x="21600" y="11752"/>
                  <a:pt x="21048" y="12538"/>
                  <a:pt x="20200" y="12848"/>
                </a:cubicBezTo>
                <a:lnTo>
                  <a:pt x="15028" y="14731"/>
                </a:lnTo>
                <a:cubicBezTo>
                  <a:pt x="14876" y="14786"/>
                  <a:pt x="14738" y="14910"/>
                  <a:pt x="14683" y="15076"/>
                </a:cubicBezTo>
                <a:lnTo>
                  <a:pt x="12738" y="20221"/>
                </a:lnTo>
                <a:cubicBezTo>
                  <a:pt x="12421" y="21055"/>
                  <a:pt x="11634" y="21600"/>
                  <a:pt x="10745" y="21600"/>
                </a:cubicBezTo>
                <a:cubicBezTo>
                  <a:pt x="9855" y="21600"/>
                  <a:pt x="9069" y="21048"/>
                  <a:pt x="8759" y="20200"/>
                </a:cubicBezTo>
                <a:lnTo>
                  <a:pt x="6876" y="15028"/>
                </a:lnTo>
                <a:cubicBezTo>
                  <a:pt x="6821" y="14876"/>
                  <a:pt x="6697" y="14738"/>
                  <a:pt x="6531" y="14683"/>
                </a:cubicBezTo>
                <a:lnTo>
                  <a:pt x="1379" y="12745"/>
                </a:lnTo>
                <a:cubicBezTo>
                  <a:pt x="545" y="12428"/>
                  <a:pt x="0" y="11641"/>
                  <a:pt x="0" y="10752"/>
                </a:cubicBezTo>
                <a:cubicBezTo>
                  <a:pt x="0" y="9862"/>
                  <a:pt x="552" y="9076"/>
                  <a:pt x="1400" y="8766"/>
                </a:cubicBezTo>
                <a:lnTo>
                  <a:pt x="6572" y="6883"/>
                </a:lnTo>
                <a:cubicBezTo>
                  <a:pt x="6724" y="6828"/>
                  <a:pt x="6862" y="6703"/>
                  <a:pt x="6917" y="6538"/>
                </a:cubicBezTo>
                <a:lnTo>
                  <a:pt x="8862" y="1379"/>
                </a:lnTo>
                <a:cubicBezTo>
                  <a:pt x="9179" y="545"/>
                  <a:pt x="9966" y="0"/>
                  <a:pt x="10855" y="0"/>
                </a:cubicBezTo>
                <a:cubicBezTo>
                  <a:pt x="10986" y="0"/>
                  <a:pt x="11110" y="14"/>
                  <a:pt x="11228" y="34"/>
                </a:cubicBezTo>
                <a:cubicBezTo>
                  <a:pt x="11966" y="166"/>
                  <a:pt x="12572" y="676"/>
                  <a:pt x="12841" y="1400"/>
                </a:cubicBezTo>
                <a:lnTo>
                  <a:pt x="12841" y="1414"/>
                </a:lnTo>
                <a:close/>
              </a:path>
            </a:pathLst>
          </a:custGeom>
          <a:solidFill>
            <a:srgbClr val="710391"/>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3366"/>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49" name="Google Shape;549;p56"/>
          <p:cNvSpPr/>
          <p:nvPr/>
        </p:nvSpPr>
        <p:spPr>
          <a:xfrm>
            <a:off x="1857479" y="3097782"/>
            <a:ext cx="858600" cy="196500"/>
          </a:xfrm>
          <a:prstGeom prst="roundRect">
            <a:avLst>
              <a:gd fmla="val 31267" name="adj"/>
            </a:avLst>
          </a:prstGeom>
          <a:solidFill>
            <a:srgbClr val="FFFEFE"/>
          </a:solidFill>
          <a:ln>
            <a:noFill/>
          </a:ln>
          <a:effectLst>
            <a:outerShdw blurRad="228600" rotWithShape="0" dir="3900000" dist="171450">
              <a:srgbClr val="002775">
                <a:alpha val="40000"/>
              </a:srgbClr>
            </a:outerShdw>
          </a:effectLst>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50" name="Google Shape;550;p56"/>
          <p:cNvSpPr/>
          <p:nvPr/>
        </p:nvSpPr>
        <p:spPr>
          <a:xfrm rot="-2699693">
            <a:off x="1708329" y="2235015"/>
            <a:ext cx="421578" cy="419105"/>
          </a:xfrm>
          <a:custGeom>
            <a:rect b="b" l="l" r="r" t="t"/>
            <a:pathLst>
              <a:path extrusionOk="0" h="21600" w="21272">
                <a:moveTo>
                  <a:pt x="12111" y="0"/>
                </a:moveTo>
                <a:lnTo>
                  <a:pt x="9139" y="3036"/>
                </a:lnTo>
                <a:lnTo>
                  <a:pt x="14581" y="8595"/>
                </a:lnTo>
                <a:lnTo>
                  <a:pt x="0" y="8595"/>
                </a:lnTo>
                <a:lnTo>
                  <a:pt x="0" y="12883"/>
                </a:lnTo>
                <a:lnTo>
                  <a:pt x="14658" y="12883"/>
                </a:lnTo>
                <a:lnTo>
                  <a:pt x="9087" y="18564"/>
                </a:lnTo>
                <a:lnTo>
                  <a:pt x="12060" y="21600"/>
                </a:lnTo>
                <a:lnTo>
                  <a:pt x="20287" y="13205"/>
                </a:lnTo>
                <a:cubicBezTo>
                  <a:pt x="21600" y="11864"/>
                  <a:pt x="21600" y="9684"/>
                  <a:pt x="20287" y="8342"/>
                </a:cubicBezTo>
                <a:lnTo>
                  <a:pt x="12111" y="0"/>
                </a:lnTo>
                <a:close/>
              </a:path>
            </a:pathLst>
          </a:custGeom>
          <a:solidFill>
            <a:srgbClr val="066AFE"/>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sp>
        <p:nvSpPr>
          <p:cNvPr id="551" name="Google Shape;551;p56"/>
          <p:cNvSpPr/>
          <p:nvPr/>
        </p:nvSpPr>
        <p:spPr>
          <a:xfrm>
            <a:off x="899410" y="3661364"/>
            <a:ext cx="668100" cy="150000"/>
          </a:xfrm>
          <a:prstGeom prst="roundRect">
            <a:avLst>
              <a:gd fmla="val 50000" name="adj"/>
            </a:avLst>
          </a:prstGeom>
          <a:solidFill>
            <a:srgbClr val="066AFE"/>
          </a:solidFill>
          <a:ln>
            <a:noFill/>
          </a:ln>
        </p:spPr>
        <p:txBody>
          <a:bodyPr anchorCtr="0" anchor="ctr" bIns="8125" lIns="8125" spcFirstLastPara="1" rIns="8125" wrap="square" tIns="8125">
            <a:noAutofit/>
          </a:bodyPr>
          <a:lstStyle/>
          <a:p>
            <a:pPr indent="0" lvl="0" marL="0" marR="0" rtl="0" algn="l">
              <a:lnSpc>
                <a:spcPct val="90000"/>
              </a:lnSpc>
              <a:spcBef>
                <a:spcPts val="0"/>
              </a:spcBef>
              <a:spcAft>
                <a:spcPts val="0"/>
              </a:spcAft>
              <a:buClr>
                <a:srgbClr val="002775"/>
              </a:buClr>
              <a:buSzPts val="1400"/>
              <a:buFont typeface="Questrial"/>
              <a:buNone/>
            </a:pPr>
            <a:r>
              <a:t/>
            </a:r>
            <a:endParaRPr b="0" i="0" sz="1400" u="none" cap="none" strike="noStrike">
              <a:solidFill>
                <a:srgbClr val="032D60"/>
              </a:solidFill>
              <a:latin typeface="Arial"/>
              <a:ea typeface="Arial"/>
              <a:cs typeface="Arial"/>
              <a:sym typeface="Arial"/>
            </a:endParaRPr>
          </a:p>
        </p:txBody>
      </p:sp>
      <p:pic>
        <p:nvPicPr>
          <p:cNvPr descr="Blue_single_sparkle.png" id="552" name="Google Shape;552;p56"/>
          <p:cNvPicPr preferRelativeResize="0"/>
          <p:nvPr/>
        </p:nvPicPr>
        <p:blipFill rotWithShape="1">
          <a:blip r:embed="rId3">
            <a:alphaModFix/>
          </a:blip>
          <a:srcRect b="0" l="0" r="0" t="0"/>
          <a:stretch/>
        </p:blipFill>
        <p:spPr>
          <a:xfrm>
            <a:off x="1730663" y="1473075"/>
            <a:ext cx="294191" cy="298650"/>
          </a:xfrm>
          <a:prstGeom prst="rect">
            <a:avLst/>
          </a:prstGeom>
          <a:noFill/>
          <a:ln>
            <a:noFill/>
          </a:ln>
        </p:spPr>
      </p:pic>
      <p:pic>
        <p:nvPicPr>
          <p:cNvPr descr="Yellow_single_sparkle_blur.png" id="553" name="Google Shape;553;p56"/>
          <p:cNvPicPr preferRelativeResize="0"/>
          <p:nvPr/>
        </p:nvPicPr>
        <p:blipFill rotWithShape="1">
          <a:blip r:embed="rId4">
            <a:alphaModFix/>
          </a:blip>
          <a:srcRect b="0" l="12557" r="0" t="0"/>
          <a:stretch/>
        </p:blipFill>
        <p:spPr>
          <a:xfrm>
            <a:off x="1517259" y="1398876"/>
            <a:ext cx="169791" cy="196425"/>
          </a:xfrm>
          <a:prstGeom prst="rect">
            <a:avLst/>
          </a:prstGeom>
          <a:noFill/>
          <a:ln>
            <a:noFill/>
          </a:ln>
        </p:spPr>
      </p:pic>
      <p:pic>
        <p:nvPicPr>
          <p:cNvPr descr="Blue_single_sparkle.png" id="554" name="Google Shape;554;p56"/>
          <p:cNvPicPr preferRelativeResize="0"/>
          <p:nvPr/>
        </p:nvPicPr>
        <p:blipFill rotWithShape="1">
          <a:blip r:embed="rId3">
            <a:alphaModFix/>
          </a:blip>
          <a:srcRect b="0" l="0" r="0" t="0"/>
          <a:stretch/>
        </p:blipFill>
        <p:spPr>
          <a:xfrm>
            <a:off x="1030171" y="3274296"/>
            <a:ext cx="147759" cy="150000"/>
          </a:xfrm>
          <a:prstGeom prst="rect">
            <a:avLst/>
          </a:prstGeom>
          <a:noFill/>
          <a:ln>
            <a:noFill/>
          </a:ln>
        </p:spPr>
      </p:pic>
      <p:sp>
        <p:nvSpPr>
          <p:cNvPr id="555" name="Google Shape;555;p56"/>
          <p:cNvSpPr/>
          <p:nvPr/>
        </p:nvSpPr>
        <p:spPr>
          <a:xfrm>
            <a:off x="813413" y="1960975"/>
            <a:ext cx="755100" cy="755100"/>
          </a:xfrm>
          <a:prstGeom prst="ellipse">
            <a:avLst/>
          </a:prstGeom>
          <a:solidFill>
            <a:srgbClr val="FFFEFE"/>
          </a:solidFill>
          <a:ln>
            <a:noFill/>
          </a:ln>
          <a:effectLst>
            <a:outerShdw blurRad="228600" rotWithShape="0" dir="3900000" dist="261938">
              <a:srgbClr val="002775">
                <a:alpha val="75000"/>
              </a:srgbClr>
            </a:outerShdw>
          </a:effectLst>
        </p:spPr>
        <p:txBody>
          <a:bodyPr anchorCtr="0" anchor="ctr" bIns="45725" lIns="45725" spcFirstLastPara="1" rIns="45725" wrap="square" tIns="45725">
            <a:noAutofit/>
          </a:bodyPr>
          <a:lstStyle/>
          <a:p>
            <a:pPr indent="0" lvl="0" marL="0" marR="0" rtl="0" algn="l">
              <a:lnSpc>
                <a:spcPct val="90000"/>
              </a:lnSpc>
              <a:spcBef>
                <a:spcPts val="0"/>
              </a:spcBef>
              <a:spcAft>
                <a:spcPts val="0"/>
              </a:spcAft>
              <a:buNone/>
            </a:pPr>
            <a:r>
              <a:t/>
            </a:r>
            <a:endParaRPr sz="1400">
              <a:solidFill>
                <a:srgbClr val="032D60"/>
              </a:solidFill>
            </a:endParaRPr>
          </a:p>
        </p:txBody>
      </p:sp>
      <p:pic>
        <p:nvPicPr>
          <p:cNvPr id="556" name="Google Shape;556;p56" title="Astro_sunglasses.png"/>
          <p:cNvPicPr preferRelativeResize="0"/>
          <p:nvPr/>
        </p:nvPicPr>
        <p:blipFill>
          <a:blip r:embed="rId5">
            <a:alphaModFix/>
          </a:blip>
          <a:stretch>
            <a:fillRect/>
          </a:stretch>
        </p:blipFill>
        <p:spPr>
          <a:xfrm flipH="1" rot="-536087">
            <a:off x="491282" y="1526384"/>
            <a:ext cx="1202637" cy="1305333"/>
          </a:xfrm>
          <a:prstGeom prst="rect">
            <a:avLst/>
          </a:prstGeom>
          <a:noFill/>
          <a:ln>
            <a:noFill/>
          </a:ln>
        </p:spPr>
      </p:pic>
      <p:pic>
        <p:nvPicPr>
          <p:cNvPr id="557" name="Google Shape;557;p56" title="Clapping_hands_emoji.png"/>
          <p:cNvPicPr preferRelativeResize="0"/>
          <p:nvPr/>
        </p:nvPicPr>
        <p:blipFill>
          <a:blip r:embed="rId6">
            <a:alphaModFix/>
          </a:blip>
          <a:stretch>
            <a:fillRect/>
          </a:stretch>
        </p:blipFill>
        <p:spPr>
          <a:xfrm>
            <a:off x="2423160" y="2615184"/>
            <a:ext cx="521209" cy="566928"/>
          </a:xfrm>
          <a:prstGeom prst="rect">
            <a:avLst/>
          </a:prstGeom>
          <a:noFill/>
          <a:ln>
            <a:noFill/>
          </a:ln>
        </p:spPr>
      </p:pic>
      <p:pic>
        <p:nvPicPr>
          <p:cNvPr id="558" name="Google Shape;558;p56" title="BE-MVP-Icon-Spark_Redux_V3_RIGHT_yellow.png"/>
          <p:cNvPicPr preferRelativeResize="0"/>
          <p:nvPr/>
        </p:nvPicPr>
        <p:blipFill rotWithShape="1">
          <a:blip r:embed="rId7">
            <a:alphaModFix/>
          </a:blip>
          <a:srcRect b="8324" l="17671" r="9187" t="12399"/>
          <a:stretch/>
        </p:blipFill>
        <p:spPr>
          <a:xfrm rot="-9">
            <a:off x="0" y="3190057"/>
            <a:ext cx="837513" cy="96892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Product feature 3">
  <p:cSld name="TITLE_1_1_1_1_1_1_1_1_1_1_1_1_1_1_1_1_1_1_1_1_1_1_1_1_1_1_1_1_1_1_1_1_1_1_1_1_1_1">
    <p:bg>
      <p:bgPr>
        <a:solidFill>
          <a:srgbClr val="CFE9FE"/>
        </a:solidFill>
      </p:bgPr>
    </p:bg>
    <p:spTree>
      <p:nvGrpSpPr>
        <p:cNvPr id="559" name="Shape 559"/>
        <p:cNvGrpSpPr/>
        <p:nvPr/>
      </p:nvGrpSpPr>
      <p:grpSpPr>
        <a:xfrm>
          <a:off x="0" y="0"/>
          <a:ext cx="0" cy="0"/>
          <a:chOff x="0" y="0"/>
          <a:chExt cx="0" cy="0"/>
        </a:xfrm>
      </p:grpSpPr>
      <p:sp>
        <p:nvSpPr>
          <p:cNvPr id="560" name="Google Shape;560;p57"/>
          <p:cNvSpPr txBox="1"/>
          <p:nvPr>
            <p:ph type="title"/>
          </p:nvPr>
        </p:nvSpPr>
        <p:spPr>
          <a:xfrm>
            <a:off x="428625" y="419100"/>
            <a:ext cx="3857700" cy="8154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1" name="Google Shape;561;p57"/>
          <p:cNvSpPr txBox="1"/>
          <p:nvPr>
            <p:ph idx="1" type="subTitle"/>
          </p:nvPr>
        </p:nvSpPr>
        <p:spPr>
          <a:xfrm>
            <a:off x="428625" y="1234440"/>
            <a:ext cx="38577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500"/>
              <a:buNone/>
              <a:defRPr>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pic>
        <p:nvPicPr>
          <p:cNvPr id="562" name="Google Shape;562;p57"/>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Photo - Three up">
  <p:cSld name="TITLE_1_1_1_1_1_1_1_1_1_1_1_1_1_1_1_1_1_1_1_1_1_1_1_1_1_1_1_1_1_1_1_1_1_1_1_1_1_1_1">
    <p:bg>
      <p:bgPr>
        <a:solidFill>
          <a:srgbClr val="CFE9FE"/>
        </a:solidFill>
      </p:bgPr>
    </p:bg>
    <p:spTree>
      <p:nvGrpSpPr>
        <p:cNvPr id="563" name="Shape 563"/>
        <p:cNvGrpSpPr/>
        <p:nvPr/>
      </p:nvGrpSpPr>
      <p:grpSpPr>
        <a:xfrm>
          <a:off x="0" y="0"/>
          <a:ext cx="0" cy="0"/>
          <a:chOff x="0" y="0"/>
          <a:chExt cx="0" cy="0"/>
        </a:xfrm>
      </p:grpSpPr>
      <p:sp>
        <p:nvSpPr>
          <p:cNvPr id="564" name="Google Shape;564;p58"/>
          <p:cNvSpPr/>
          <p:nvPr/>
        </p:nvSpPr>
        <p:spPr>
          <a:xfrm>
            <a:off x="566878" y="1445550"/>
            <a:ext cx="2220900" cy="2220900"/>
          </a:xfrm>
          <a:prstGeom prst="ellipse">
            <a:avLst/>
          </a:prstGeom>
          <a:solidFill>
            <a:srgbClr val="45C65A"/>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565" name="Google Shape;565;p58"/>
          <p:cNvSpPr/>
          <p:nvPr/>
        </p:nvSpPr>
        <p:spPr>
          <a:xfrm>
            <a:off x="6356787" y="1445550"/>
            <a:ext cx="2220900" cy="2220900"/>
          </a:xfrm>
          <a:prstGeom prst="ellipse">
            <a:avLst/>
          </a:prstGeom>
          <a:solidFill>
            <a:srgbClr val="45C65A"/>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566" name="Google Shape;566;p58"/>
          <p:cNvSpPr/>
          <p:nvPr/>
        </p:nvSpPr>
        <p:spPr>
          <a:xfrm>
            <a:off x="3461865" y="1445550"/>
            <a:ext cx="2220900" cy="2220900"/>
          </a:xfrm>
          <a:prstGeom prst="ellipse">
            <a:avLst/>
          </a:prstGeom>
          <a:solidFill>
            <a:srgbClr val="45C65A"/>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567" name="Google Shape;567;p58"/>
          <p:cNvSpPr/>
          <p:nvPr>
            <p:ph idx="2" type="pic"/>
          </p:nvPr>
        </p:nvSpPr>
        <p:spPr>
          <a:xfrm>
            <a:off x="566261" y="1445481"/>
            <a:ext cx="2221200" cy="2221200"/>
          </a:xfrm>
          <a:prstGeom prst="ellipse">
            <a:avLst/>
          </a:prstGeom>
          <a:noFill/>
          <a:ln>
            <a:noFill/>
          </a:ln>
        </p:spPr>
      </p:sp>
      <p:sp>
        <p:nvSpPr>
          <p:cNvPr id="568" name="Google Shape;568;p58"/>
          <p:cNvSpPr/>
          <p:nvPr>
            <p:ph idx="3" type="pic"/>
          </p:nvPr>
        </p:nvSpPr>
        <p:spPr>
          <a:xfrm>
            <a:off x="3461385" y="1445481"/>
            <a:ext cx="2221200" cy="2221200"/>
          </a:xfrm>
          <a:prstGeom prst="ellipse">
            <a:avLst/>
          </a:prstGeom>
          <a:noFill/>
          <a:ln>
            <a:noFill/>
          </a:ln>
        </p:spPr>
      </p:sp>
      <p:sp>
        <p:nvSpPr>
          <p:cNvPr id="569" name="Google Shape;569;p58"/>
          <p:cNvSpPr/>
          <p:nvPr>
            <p:ph idx="4" type="pic"/>
          </p:nvPr>
        </p:nvSpPr>
        <p:spPr>
          <a:xfrm>
            <a:off x="6356509" y="1445481"/>
            <a:ext cx="2221200" cy="2221200"/>
          </a:xfrm>
          <a:prstGeom prst="ellipse">
            <a:avLst/>
          </a:prstGeom>
          <a:noFill/>
          <a:ln>
            <a:noFill/>
          </a:ln>
        </p:spPr>
      </p:sp>
      <p:sp>
        <p:nvSpPr>
          <p:cNvPr id="570" name="Google Shape;570;p58"/>
          <p:cNvSpPr txBox="1"/>
          <p:nvPr>
            <p:ph idx="1" type="body"/>
          </p:nvPr>
        </p:nvSpPr>
        <p:spPr>
          <a:xfrm>
            <a:off x="3263265" y="3924839"/>
            <a:ext cx="2617500" cy="402900"/>
          </a:xfrm>
          <a:prstGeom prst="rect">
            <a:avLst/>
          </a:prstGeom>
        </p:spPr>
        <p:txBody>
          <a:bodyPr anchorCtr="0" anchor="t" bIns="0" lIns="0" spcFirstLastPara="1" rIns="0" wrap="square" tIns="0">
            <a:noAutofit/>
          </a:bodyPr>
          <a:lstStyle>
            <a:lvl1pPr indent="-323850" lvl="0" marL="457200" algn="ctr">
              <a:spcBef>
                <a:spcPts val="0"/>
              </a:spcBef>
              <a:spcAft>
                <a:spcPts val="0"/>
              </a:spcAft>
              <a:buClr>
                <a:schemeClr val="dk1"/>
              </a:buClr>
              <a:buSzPts val="1500"/>
              <a:buFont typeface="Avant Garde Demi SFDC"/>
              <a:buChar char="●"/>
              <a:defRPr>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sp>
        <p:nvSpPr>
          <p:cNvPr id="571" name="Google Shape;571;p58"/>
          <p:cNvSpPr txBox="1"/>
          <p:nvPr>
            <p:ph idx="5" type="body"/>
          </p:nvPr>
        </p:nvSpPr>
        <p:spPr>
          <a:xfrm>
            <a:off x="368141" y="3924839"/>
            <a:ext cx="2617500" cy="402900"/>
          </a:xfrm>
          <a:prstGeom prst="rect">
            <a:avLst/>
          </a:prstGeom>
        </p:spPr>
        <p:txBody>
          <a:bodyPr anchorCtr="0" anchor="t" bIns="0" lIns="0" spcFirstLastPara="1" rIns="0" wrap="square" tIns="0">
            <a:noAutofit/>
          </a:bodyPr>
          <a:lstStyle>
            <a:lvl1pPr indent="-323850" lvl="0" marL="457200" algn="ctr">
              <a:spcBef>
                <a:spcPts val="0"/>
              </a:spcBef>
              <a:spcAft>
                <a:spcPts val="0"/>
              </a:spcAft>
              <a:buClr>
                <a:schemeClr val="dk1"/>
              </a:buClr>
              <a:buSzPts val="1500"/>
              <a:buFont typeface="Avant Garde Demi SFDC"/>
              <a:buChar char="●"/>
              <a:defRPr>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sp>
        <p:nvSpPr>
          <p:cNvPr id="572" name="Google Shape;572;p58"/>
          <p:cNvSpPr txBox="1"/>
          <p:nvPr>
            <p:ph idx="6" type="body"/>
          </p:nvPr>
        </p:nvSpPr>
        <p:spPr>
          <a:xfrm>
            <a:off x="6158389" y="3924839"/>
            <a:ext cx="2617500" cy="402900"/>
          </a:xfrm>
          <a:prstGeom prst="rect">
            <a:avLst/>
          </a:prstGeom>
        </p:spPr>
        <p:txBody>
          <a:bodyPr anchorCtr="0" anchor="t" bIns="0" lIns="0" spcFirstLastPara="1" rIns="0" wrap="square" tIns="0">
            <a:noAutofit/>
          </a:bodyPr>
          <a:lstStyle>
            <a:lvl1pPr indent="-323850" lvl="0" marL="457200" algn="ctr">
              <a:spcBef>
                <a:spcPts val="0"/>
              </a:spcBef>
              <a:spcAft>
                <a:spcPts val="0"/>
              </a:spcAft>
              <a:buClr>
                <a:schemeClr val="dk1"/>
              </a:buClr>
              <a:buSzPts val="1500"/>
              <a:buFont typeface="Avant Garde Demi SFDC"/>
              <a:buChar char="●"/>
              <a:defRPr>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pic>
        <p:nvPicPr>
          <p:cNvPr id="573" name="Google Shape;573;p58"/>
          <p:cNvPicPr preferRelativeResize="0"/>
          <p:nvPr/>
        </p:nvPicPr>
        <p:blipFill>
          <a:blip r:embed="rId2">
            <a:alphaModFix/>
          </a:blip>
          <a:stretch>
            <a:fillRect/>
          </a:stretch>
        </p:blipFill>
        <p:spPr>
          <a:xfrm>
            <a:off x="8275000" y="424096"/>
            <a:ext cx="476799" cy="333763"/>
          </a:xfrm>
          <a:prstGeom prst="rect">
            <a:avLst/>
          </a:prstGeom>
          <a:noFill/>
          <a:ln>
            <a:noFill/>
          </a:ln>
        </p:spPr>
      </p:pic>
      <p:pic>
        <p:nvPicPr>
          <p:cNvPr descr="Blue_single_sparkle.png" id="574" name="Google Shape;574;p58"/>
          <p:cNvPicPr preferRelativeResize="0"/>
          <p:nvPr/>
        </p:nvPicPr>
        <p:blipFill rotWithShape="1">
          <a:blip r:embed="rId3">
            <a:alphaModFix/>
          </a:blip>
          <a:srcRect b="0" l="0" r="0" t="0"/>
          <a:stretch/>
        </p:blipFill>
        <p:spPr>
          <a:xfrm>
            <a:off x="3220618" y="3224595"/>
            <a:ext cx="476250" cy="483466"/>
          </a:xfrm>
          <a:prstGeom prst="rect">
            <a:avLst/>
          </a:prstGeom>
          <a:noFill/>
          <a:ln>
            <a:noFill/>
          </a:ln>
        </p:spPr>
      </p:pic>
      <p:pic>
        <p:nvPicPr>
          <p:cNvPr descr="Blue_single_sparkle.png" id="575" name="Google Shape;575;p58"/>
          <p:cNvPicPr preferRelativeResize="0"/>
          <p:nvPr/>
        </p:nvPicPr>
        <p:blipFill rotWithShape="1">
          <a:blip r:embed="rId3">
            <a:alphaModFix/>
          </a:blip>
          <a:srcRect b="0" l="0" r="0" t="0"/>
          <a:stretch/>
        </p:blipFill>
        <p:spPr>
          <a:xfrm>
            <a:off x="5428334" y="1459390"/>
            <a:ext cx="145693" cy="147900"/>
          </a:xfrm>
          <a:prstGeom prst="rect">
            <a:avLst/>
          </a:prstGeom>
          <a:noFill/>
          <a:ln>
            <a:noFill/>
          </a:ln>
        </p:spPr>
      </p:pic>
      <p:pic>
        <p:nvPicPr>
          <p:cNvPr descr="Blue_single_sparkle.png" id="576" name="Google Shape;576;p58"/>
          <p:cNvPicPr preferRelativeResize="0"/>
          <p:nvPr/>
        </p:nvPicPr>
        <p:blipFill rotWithShape="1">
          <a:blip r:embed="rId3">
            <a:alphaModFix/>
          </a:blip>
          <a:srcRect b="0" l="0" r="0" t="0"/>
          <a:stretch/>
        </p:blipFill>
        <p:spPr>
          <a:xfrm>
            <a:off x="6297599" y="1637998"/>
            <a:ext cx="209276" cy="212450"/>
          </a:xfrm>
          <a:prstGeom prst="rect">
            <a:avLst/>
          </a:prstGeom>
          <a:noFill/>
          <a:ln>
            <a:noFill/>
          </a:ln>
        </p:spPr>
      </p:pic>
      <p:pic>
        <p:nvPicPr>
          <p:cNvPr descr="Blue_single_sparkle.png" id="577" name="Google Shape;577;p58"/>
          <p:cNvPicPr preferRelativeResize="0"/>
          <p:nvPr/>
        </p:nvPicPr>
        <p:blipFill rotWithShape="1">
          <a:blip r:embed="rId3">
            <a:alphaModFix/>
          </a:blip>
          <a:srcRect b="0" l="0" r="0" t="0"/>
          <a:stretch/>
        </p:blipFill>
        <p:spPr>
          <a:xfrm>
            <a:off x="5709322" y="2917760"/>
            <a:ext cx="145693" cy="147900"/>
          </a:xfrm>
          <a:prstGeom prst="rect">
            <a:avLst/>
          </a:prstGeom>
          <a:noFill/>
          <a:ln>
            <a:noFill/>
          </a:ln>
        </p:spPr>
      </p:pic>
      <p:pic>
        <p:nvPicPr>
          <p:cNvPr descr="Blue_single_sparkle.png" id="578" name="Google Shape;578;p58"/>
          <p:cNvPicPr preferRelativeResize="0"/>
          <p:nvPr/>
        </p:nvPicPr>
        <p:blipFill rotWithShape="1">
          <a:blip r:embed="rId3">
            <a:alphaModFix/>
          </a:blip>
          <a:srcRect b="0" l="0" r="0" t="0"/>
          <a:stretch/>
        </p:blipFill>
        <p:spPr>
          <a:xfrm>
            <a:off x="8381084" y="3434068"/>
            <a:ext cx="145693" cy="147900"/>
          </a:xfrm>
          <a:prstGeom prst="rect">
            <a:avLst/>
          </a:prstGeom>
          <a:noFill/>
          <a:ln>
            <a:noFill/>
          </a:ln>
        </p:spPr>
      </p:pic>
      <p:pic>
        <p:nvPicPr>
          <p:cNvPr descr="Blue_single_sparkle.png" id="579" name="Google Shape;579;p58"/>
          <p:cNvPicPr preferRelativeResize="0"/>
          <p:nvPr/>
        </p:nvPicPr>
        <p:blipFill rotWithShape="1">
          <a:blip r:embed="rId3">
            <a:alphaModFix/>
          </a:blip>
          <a:srcRect b="0" l="0" r="0" t="0"/>
          <a:stretch/>
        </p:blipFill>
        <p:spPr>
          <a:xfrm>
            <a:off x="556297" y="3298760"/>
            <a:ext cx="145693" cy="147900"/>
          </a:xfrm>
          <a:prstGeom prst="rect">
            <a:avLst/>
          </a:prstGeom>
          <a:noFill/>
          <a:ln>
            <a:noFill/>
          </a:ln>
        </p:spPr>
      </p:pic>
      <p:sp>
        <p:nvSpPr>
          <p:cNvPr id="580" name="Google Shape;580;p58"/>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1" name="Google Shape;581;p58"/>
          <p:cNvSpPr txBox="1"/>
          <p:nvPr>
            <p:ph idx="7"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Photo - Four up">
  <p:cSld name="TITLE_1_1_1_1_1_1_1_1_1_1_1_1_1_1_1_1_1_1_1_1_1_1_1_1_1_1_1_1_1_1_1_1_1_1_1_1_1_1_1_1">
    <p:bg>
      <p:bgPr>
        <a:solidFill>
          <a:srgbClr val="CFE9FE"/>
        </a:solidFill>
      </p:bgPr>
    </p:bg>
    <p:spTree>
      <p:nvGrpSpPr>
        <p:cNvPr id="582" name="Shape 582"/>
        <p:cNvGrpSpPr/>
        <p:nvPr/>
      </p:nvGrpSpPr>
      <p:grpSpPr>
        <a:xfrm>
          <a:off x="0" y="0"/>
          <a:ext cx="0" cy="0"/>
          <a:chOff x="0" y="0"/>
          <a:chExt cx="0" cy="0"/>
        </a:xfrm>
      </p:grpSpPr>
      <p:sp>
        <p:nvSpPr>
          <p:cNvPr id="583" name="Google Shape;583;p59"/>
          <p:cNvSpPr/>
          <p:nvPr/>
        </p:nvSpPr>
        <p:spPr>
          <a:xfrm>
            <a:off x="4719161" y="1666094"/>
            <a:ext cx="1856400" cy="18564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584" name="Google Shape;584;p59"/>
          <p:cNvSpPr/>
          <p:nvPr/>
        </p:nvSpPr>
        <p:spPr>
          <a:xfrm>
            <a:off x="2567940" y="1666094"/>
            <a:ext cx="1856400" cy="18564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585" name="Google Shape;585;p59"/>
          <p:cNvSpPr/>
          <p:nvPr/>
        </p:nvSpPr>
        <p:spPr>
          <a:xfrm>
            <a:off x="6863239" y="1666094"/>
            <a:ext cx="1856400" cy="18564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586" name="Google Shape;586;p59"/>
          <p:cNvSpPr/>
          <p:nvPr/>
        </p:nvSpPr>
        <p:spPr>
          <a:xfrm>
            <a:off x="430155" y="1666265"/>
            <a:ext cx="1856400" cy="18564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587" name="Google Shape;587;p59"/>
          <p:cNvSpPr/>
          <p:nvPr>
            <p:ph idx="2" type="pic"/>
          </p:nvPr>
        </p:nvSpPr>
        <p:spPr>
          <a:xfrm>
            <a:off x="430054" y="1666094"/>
            <a:ext cx="1856400" cy="1856400"/>
          </a:xfrm>
          <a:prstGeom prst="ellipse">
            <a:avLst/>
          </a:prstGeom>
          <a:noFill/>
          <a:ln>
            <a:noFill/>
          </a:ln>
        </p:spPr>
      </p:sp>
      <p:sp>
        <p:nvSpPr>
          <p:cNvPr id="588" name="Google Shape;588;p59"/>
          <p:cNvSpPr/>
          <p:nvPr>
            <p:ph idx="3" type="pic"/>
          </p:nvPr>
        </p:nvSpPr>
        <p:spPr>
          <a:xfrm>
            <a:off x="2568416" y="1666094"/>
            <a:ext cx="1856400" cy="1856400"/>
          </a:xfrm>
          <a:prstGeom prst="ellipse">
            <a:avLst/>
          </a:prstGeom>
          <a:noFill/>
          <a:ln>
            <a:noFill/>
          </a:ln>
        </p:spPr>
      </p:sp>
      <p:sp>
        <p:nvSpPr>
          <p:cNvPr id="589" name="Google Shape;589;p59"/>
          <p:cNvSpPr/>
          <p:nvPr>
            <p:ph idx="4" type="pic"/>
          </p:nvPr>
        </p:nvSpPr>
        <p:spPr>
          <a:xfrm>
            <a:off x="4719161" y="1666094"/>
            <a:ext cx="1856400" cy="1856400"/>
          </a:xfrm>
          <a:prstGeom prst="ellipse">
            <a:avLst/>
          </a:prstGeom>
          <a:noFill/>
          <a:ln>
            <a:noFill/>
          </a:ln>
        </p:spPr>
      </p:sp>
      <p:sp>
        <p:nvSpPr>
          <p:cNvPr id="590" name="Google Shape;590;p59"/>
          <p:cNvSpPr/>
          <p:nvPr>
            <p:ph idx="5" type="pic"/>
          </p:nvPr>
        </p:nvSpPr>
        <p:spPr>
          <a:xfrm>
            <a:off x="6863239" y="1666094"/>
            <a:ext cx="1856400" cy="1856400"/>
          </a:xfrm>
          <a:prstGeom prst="ellipse">
            <a:avLst/>
          </a:prstGeom>
          <a:noFill/>
          <a:ln>
            <a:noFill/>
          </a:ln>
        </p:spPr>
      </p:sp>
      <p:sp>
        <p:nvSpPr>
          <p:cNvPr id="591" name="Google Shape;591;p59"/>
          <p:cNvSpPr txBox="1"/>
          <p:nvPr>
            <p:ph idx="1" type="body"/>
          </p:nvPr>
        </p:nvSpPr>
        <p:spPr>
          <a:xfrm>
            <a:off x="430050" y="3789084"/>
            <a:ext cx="1856100" cy="381000"/>
          </a:xfrm>
          <a:prstGeom prst="rect">
            <a:avLst/>
          </a:prstGeom>
        </p:spPr>
        <p:txBody>
          <a:bodyPr anchorCtr="0" anchor="t" bIns="0" lIns="0" spcFirstLastPara="1" rIns="0" wrap="square" tIns="0">
            <a:noAutofit/>
          </a:bodyPr>
          <a:lstStyle>
            <a:lvl1pPr indent="-323850" lvl="0" marL="457200" algn="ctr">
              <a:spcBef>
                <a:spcPts val="0"/>
              </a:spcBef>
              <a:spcAft>
                <a:spcPts val="0"/>
              </a:spcAft>
              <a:buClr>
                <a:schemeClr val="dk1"/>
              </a:buClr>
              <a:buSzPts val="1500"/>
              <a:buFont typeface="Avant Garde Demi SFDC"/>
              <a:buChar char="●"/>
              <a:defRPr sz="1500">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sp>
        <p:nvSpPr>
          <p:cNvPr id="592" name="Google Shape;592;p59"/>
          <p:cNvSpPr txBox="1"/>
          <p:nvPr>
            <p:ph idx="6" type="body"/>
          </p:nvPr>
        </p:nvSpPr>
        <p:spPr>
          <a:xfrm>
            <a:off x="2567940" y="3789091"/>
            <a:ext cx="1856100" cy="381000"/>
          </a:xfrm>
          <a:prstGeom prst="rect">
            <a:avLst/>
          </a:prstGeom>
        </p:spPr>
        <p:txBody>
          <a:bodyPr anchorCtr="0" anchor="t" bIns="0" lIns="0" spcFirstLastPara="1" rIns="0" wrap="square" tIns="0">
            <a:noAutofit/>
          </a:bodyPr>
          <a:lstStyle>
            <a:lvl1pPr indent="-323850" lvl="0" marL="457200" algn="ctr">
              <a:spcBef>
                <a:spcPts val="0"/>
              </a:spcBef>
              <a:spcAft>
                <a:spcPts val="0"/>
              </a:spcAft>
              <a:buClr>
                <a:schemeClr val="dk1"/>
              </a:buClr>
              <a:buSzPts val="1500"/>
              <a:buFont typeface="Avant Garde Demi SFDC"/>
              <a:buChar char="●"/>
              <a:defRPr sz="1500">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sp>
        <p:nvSpPr>
          <p:cNvPr id="593" name="Google Shape;593;p59"/>
          <p:cNvSpPr txBox="1"/>
          <p:nvPr>
            <p:ph idx="7" type="body"/>
          </p:nvPr>
        </p:nvSpPr>
        <p:spPr>
          <a:xfrm>
            <a:off x="4718685" y="3789091"/>
            <a:ext cx="1856100" cy="381000"/>
          </a:xfrm>
          <a:prstGeom prst="rect">
            <a:avLst/>
          </a:prstGeom>
        </p:spPr>
        <p:txBody>
          <a:bodyPr anchorCtr="0" anchor="t" bIns="0" lIns="0" spcFirstLastPara="1" rIns="0" wrap="square" tIns="0">
            <a:noAutofit/>
          </a:bodyPr>
          <a:lstStyle>
            <a:lvl1pPr indent="-323850" lvl="0" marL="457200" algn="ctr">
              <a:spcBef>
                <a:spcPts val="0"/>
              </a:spcBef>
              <a:spcAft>
                <a:spcPts val="0"/>
              </a:spcAft>
              <a:buClr>
                <a:schemeClr val="dk1"/>
              </a:buClr>
              <a:buSzPts val="1500"/>
              <a:buFont typeface="Avant Garde Demi SFDC"/>
              <a:buChar char="●"/>
              <a:defRPr sz="1500">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sp>
        <p:nvSpPr>
          <p:cNvPr id="594" name="Google Shape;594;p59"/>
          <p:cNvSpPr txBox="1"/>
          <p:nvPr>
            <p:ph idx="8" type="body"/>
          </p:nvPr>
        </p:nvSpPr>
        <p:spPr>
          <a:xfrm>
            <a:off x="6862763" y="3789091"/>
            <a:ext cx="1856100" cy="381000"/>
          </a:xfrm>
          <a:prstGeom prst="rect">
            <a:avLst/>
          </a:prstGeom>
        </p:spPr>
        <p:txBody>
          <a:bodyPr anchorCtr="0" anchor="t" bIns="0" lIns="0" spcFirstLastPara="1" rIns="0" wrap="square" tIns="0">
            <a:noAutofit/>
          </a:bodyPr>
          <a:lstStyle>
            <a:lvl1pPr indent="-323850" lvl="0" marL="457200" algn="ctr">
              <a:spcBef>
                <a:spcPts val="0"/>
              </a:spcBef>
              <a:spcAft>
                <a:spcPts val="0"/>
              </a:spcAft>
              <a:buClr>
                <a:schemeClr val="dk1"/>
              </a:buClr>
              <a:buSzPts val="1500"/>
              <a:buFont typeface="Avant Garde Demi SFDC"/>
              <a:buChar char="●"/>
              <a:defRPr sz="1500">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pic>
        <p:nvPicPr>
          <p:cNvPr id="595" name="Google Shape;595;p59"/>
          <p:cNvPicPr preferRelativeResize="0"/>
          <p:nvPr/>
        </p:nvPicPr>
        <p:blipFill>
          <a:blip r:embed="rId2">
            <a:alphaModFix/>
          </a:blip>
          <a:stretch>
            <a:fillRect/>
          </a:stretch>
        </p:blipFill>
        <p:spPr>
          <a:xfrm>
            <a:off x="8275000" y="424096"/>
            <a:ext cx="476799" cy="333763"/>
          </a:xfrm>
          <a:prstGeom prst="rect">
            <a:avLst/>
          </a:prstGeom>
          <a:noFill/>
          <a:ln>
            <a:noFill/>
          </a:ln>
        </p:spPr>
      </p:pic>
      <p:pic>
        <p:nvPicPr>
          <p:cNvPr descr="Blue_single_sparkle.png" id="596" name="Google Shape;596;p59"/>
          <p:cNvPicPr preferRelativeResize="0"/>
          <p:nvPr/>
        </p:nvPicPr>
        <p:blipFill rotWithShape="1">
          <a:blip r:embed="rId3">
            <a:alphaModFix/>
          </a:blip>
          <a:srcRect b="0" l="0" r="0" t="0"/>
          <a:stretch/>
        </p:blipFill>
        <p:spPr>
          <a:xfrm rot="-3849345">
            <a:off x="1531766" y="1400847"/>
            <a:ext cx="253338" cy="257176"/>
          </a:xfrm>
          <a:prstGeom prst="rect">
            <a:avLst/>
          </a:prstGeom>
          <a:noFill/>
          <a:ln>
            <a:noFill/>
          </a:ln>
        </p:spPr>
      </p:pic>
      <p:pic>
        <p:nvPicPr>
          <p:cNvPr descr="Blue_single_sparkle.png" id="597" name="Google Shape;597;p59"/>
          <p:cNvPicPr preferRelativeResize="0"/>
          <p:nvPr/>
        </p:nvPicPr>
        <p:blipFill rotWithShape="1">
          <a:blip r:embed="rId3">
            <a:alphaModFix/>
          </a:blip>
          <a:srcRect b="0" l="0" r="0" t="0"/>
          <a:stretch/>
        </p:blipFill>
        <p:spPr>
          <a:xfrm>
            <a:off x="2005553" y="1723326"/>
            <a:ext cx="145693" cy="147900"/>
          </a:xfrm>
          <a:prstGeom prst="rect">
            <a:avLst/>
          </a:prstGeom>
          <a:noFill/>
          <a:ln>
            <a:noFill/>
          </a:ln>
        </p:spPr>
      </p:pic>
      <p:pic>
        <p:nvPicPr>
          <p:cNvPr descr="Blue_single_sparkle.png" id="598" name="Google Shape;598;p59"/>
          <p:cNvPicPr preferRelativeResize="0"/>
          <p:nvPr/>
        </p:nvPicPr>
        <p:blipFill rotWithShape="1">
          <a:blip r:embed="rId3">
            <a:alphaModFix/>
          </a:blip>
          <a:srcRect b="0" l="0" r="0" t="0"/>
          <a:stretch/>
        </p:blipFill>
        <p:spPr>
          <a:xfrm>
            <a:off x="6033172" y="1541357"/>
            <a:ext cx="145693" cy="147900"/>
          </a:xfrm>
          <a:prstGeom prst="rect">
            <a:avLst/>
          </a:prstGeom>
          <a:noFill/>
          <a:ln>
            <a:noFill/>
          </a:ln>
        </p:spPr>
      </p:pic>
      <p:pic>
        <p:nvPicPr>
          <p:cNvPr descr="Blue_single_sparkle.png" id="599" name="Google Shape;599;p59"/>
          <p:cNvPicPr preferRelativeResize="0"/>
          <p:nvPr/>
        </p:nvPicPr>
        <p:blipFill rotWithShape="1">
          <a:blip r:embed="rId3">
            <a:alphaModFix/>
          </a:blip>
          <a:srcRect b="0" l="0" r="0" t="0"/>
          <a:stretch/>
        </p:blipFill>
        <p:spPr>
          <a:xfrm>
            <a:off x="6925077" y="1481921"/>
            <a:ext cx="328470" cy="333447"/>
          </a:xfrm>
          <a:prstGeom prst="rect">
            <a:avLst/>
          </a:prstGeom>
          <a:noFill/>
          <a:ln>
            <a:noFill/>
          </a:ln>
        </p:spPr>
      </p:pic>
      <p:pic>
        <p:nvPicPr>
          <p:cNvPr descr="Blue_single_sparkle.png" id="600" name="Google Shape;600;p59"/>
          <p:cNvPicPr preferRelativeResize="0"/>
          <p:nvPr/>
        </p:nvPicPr>
        <p:blipFill rotWithShape="1">
          <a:blip r:embed="rId3">
            <a:alphaModFix/>
          </a:blip>
          <a:srcRect b="0" l="0" r="0" t="0"/>
          <a:stretch/>
        </p:blipFill>
        <p:spPr>
          <a:xfrm>
            <a:off x="3414229" y="1447152"/>
            <a:ext cx="145693" cy="147900"/>
          </a:xfrm>
          <a:prstGeom prst="rect">
            <a:avLst/>
          </a:prstGeom>
          <a:noFill/>
          <a:ln>
            <a:noFill/>
          </a:ln>
        </p:spPr>
      </p:pic>
      <p:pic>
        <p:nvPicPr>
          <p:cNvPr descr="Blue_single_sparkle.png" id="601" name="Google Shape;601;p59"/>
          <p:cNvPicPr preferRelativeResize="0"/>
          <p:nvPr/>
        </p:nvPicPr>
        <p:blipFill rotWithShape="1">
          <a:blip r:embed="rId3">
            <a:alphaModFix/>
          </a:blip>
          <a:srcRect b="0" l="0" r="0" t="0"/>
          <a:stretch/>
        </p:blipFill>
        <p:spPr>
          <a:xfrm>
            <a:off x="8381084" y="3435073"/>
            <a:ext cx="145693" cy="147900"/>
          </a:xfrm>
          <a:prstGeom prst="rect">
            <a:avLst/>
          </a:prstGeom>
          <a:noFill/>
          <a:ln>
            <a:noFill/>
          </a:ln>
        </p:spPr>
      </p:pic>
      <p:pic>
        <p:nvPicPr>
          <p:cNvPr descr="Blue_single_sparkle.png" id="602" name="Google Shape;602;p59"/>
          <p:cNvPicPr preferRelativeResize="0"/>
          <p:nvPr/>
        </p:nvPicPr>
        <p:blipFill rotWithShape="1">
          <a:blip r:embed="rId3">
            <a:alphaModFix/>
          </a:blip>
          <a:srcRect b="0" l="0" r="0" t="0"/>
          <a:stretch/>
        </p:blipFill>
        <p:spPr>
          <a:xfrm>
            <a:off x="556297" y="3299765"/>
            <a:ext cx="145693" cy="147900"/>
          </a:xfrm>
          <a:prstGeom prst="rect">
            <a:avLst/>
          </a:prstGeom>
          <a:noFill/>
          <a:ln>
            <a:noFill/>
          </a:ln>
        </p:spPr>
      </p:pic>
      <p:pic>
        <p:nvPicPr>
          <p:cNvPr descr="Blue_single_sparkle.png" id="603" name="Google Shape;603;p59"/>
          <p:cNvPicPr preferRelativeResize="0"/>
          <p:nvPr/>
        </p:nvPicPr>
        <p:blipFill rotWithShape="1">
          <a:blip r:embed="rId3">
            <a:alphaModFix/>
          </a:blip>
          <a:srcRect b="0" l="0" r="0" t="0"/>
          <a:stretch/>
        </p:blipFill>
        <p:spPr>
          <a:xfrm>
            <a:off x="6399437" y="3129961"/>
            <a:ext cx="263645" cy="267640"/>
          </a:xfrm>
          <a:prstGeom prst="rect">
            <a:avLst/>
          </a:prstGeom>
          <a:noFill/>
          <a:ln>
            <a:noFill/>
          </a:ln>
        </p:spPr>
      </p:pic>
      <p:pic>
        <p:nvPicPr>
          <p:cNvPr descr="Blue_single_sparkle.png" id="604" name="Google Shape;604;p59"/>
          <p:cNvPicPr preferRelativeResize="0"/>
          <p:nvPr/>
        </p:nvPicPr>
        <p:blipFill rotWithShape="1">
          <a:blip r:embed="rId3">
            <a:alphaModFix/>
          </a:blip>
          <a:srcRect b="0" l="0" r="0" t="0"/>
          <a:stretch/>
        </p:blipFill>
        <p:spPr>
          <a:xfrm>
            <a:off x="2244754" y="3081744"/>
            <a:ext cx="145693" cy="147900"/>
          </a:xfrm>
          <a:prstGeom prst="rect">
            <a:avLst/>
          </a:prstGeom>
          <a:noFill/>
          <a:ln>
            <a:noFill/>
          </a:ln>
        </p:spPr>
      </p:pic>
      <p:sp>
        <p:nvSpPr>
          <p:cNvPr id="605" name="Google Shape;605;p59"/>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6" name="Google Shape;606;p59"/>
          <p:cNvSpPr txBox="1"/>
          <p:nvPr>
            <p:ph idx="9"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Photo - Five up">
  <p:cSld name="TITLE_1_1_1_1_1_1_1_1_1_1_1_1_1_1_1_1_1_1_1_1_1_1_1_1_1_1_1_1_1_1_1_1_1_1_1_1_1_1_1_1_1">
    <p:bg>
      <p:bgPr>
        <a:solidFill>
          <a:srgbClr val="CFE9FE"/>
        </a:solidFill>
      </p:bgPr>
    </p:bg>
    <p:spTree>
      <p:nvGrpSpPr>
        <p:cNvPr id="607" name="Shape 607"/>
        <p:cNvGrpSpPr/>
        <p:nvPr/>
      </p:nvGrpSpPr>
      <p:grpSpPr>
        <a:xfrm>
          <a:off x="0" y="0"/>
          <a:ext cx="0" cy="0"/>
          <a:chOff x="0" y="0"/>
          <a:chExt cx="0" cy="0"/>
        </a:xfrm>
      </p:grpSpPr>
      <p:sp>
        <p:nvSpPr>
          <p:cNvPr id="608" name="Google Shape;608;p60"/>
          <p:cNvSpPr/>
          <p:nvPr/>
        </p:nvSpPr>
        <p:spPr>
          <a:xfrm>
            <a:off x="430155" y="2063000"/>
            <a:ext cx="1428900" cy="1428900"/>
          </a:xfrm>
          <a:prstGeom prst="ellipse">
            <a:avLst/>
          </a:prstGeom>
          <a:solidFill>
            <a:srgbClr val="7F8CED"/>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09" name="Google Shape;609;p60"/>
          <p:cNvSpPr/>
          <p:nvPr/>
        </p:nvSpPr>
        <p:spPr>
          <a:xfrm>
            <a:off x="3866031" y="2063000"/>
            <a:ext cx="1428900" cy="1428900"/>
          </a:xfrm>
          <a:prstGeom prst="ellipse">
            <a:avLst/>
          </a:prstGeom>
          <a:solidFill>
            <a:srgbClr val="7F8CED"/>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10" name="Google Shape;610;p60"/>
          <p:cNvSpPr/>
          <p:nvPr/>
        </p:nvSpPr>
        <p:spPr>
          <a:xfrm>
            <a:off x="2148093" y="2063000"/>
            <a:ext cx="1428900" cy="1428900"/>
          </a:xfrm>
          <a:prstGeom prst="ellipse">
            <a:avLst/>
          </a:prstGeom>
          <a:solidFill>
            <a:srgbClr val="7F8CED"/>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11" name="Google Shape;611;p60"/>
          <p:cNvSpPr/>
          <p:nvPr/>
        </p:nvSpPr>
        <p:spPr>
          <a:xfrm>
            <a:off x="5583969" y="2063000"/>
            <a:ext cx="1428900" cy="1428900"/>
          </a:xfrm>
          <a:prstGeom prst="ellipse">
            <a:avLst/>
          </a:prstGeom>
          <a:solidFill>
            <a:srgbClr val="7F8CED"/>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12" name="Google Shape;612;p60"/>
          <p:cNvSpPr/>
          <p:nvPr/>
        </p:nvSpPr>
        <p:spPr>
          <a:xfrm>
            <a:off x="7301907" y="2063000"/>
            <a:ext cx="1428900" cy="1428900"/>
          </a:xfrm>
          <a:prstGeom prst="ellipse">
            <a:avLst/>
          </a:prstGeom>
          <a:solidFill>
            <a:srgbClr val="7F8CED"/>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13" name="Google Shape;613;p60"/>
          <p:cNvSpPr/>
          <p:nvPr>
            <p:ph idx="2" type="pic"/>
          </p:nvPr>
        </p:nvSpPr>
        <p:spPr>
          <a:xfrm>
            <a:off x="429754" y="2062922"/>
            <a:ext cx="1428900" cy="1428900"/>
          </a:xfrm>
          <a:prstGeom prst="ellipse">
            <a:avLst/>
          </a:prstGeom>
          <a:noFill/>
          <a:ln>
            <a:noFill/>
          </a:ln>
        </p:spPr>
      </p:sp>
      <p:sp>
        <p:nvSpPr>
          <p:cNvPr id="614" name="Google Shape;614;p60"/>
          <p:cNvSpPr/>
          <p:nvPr>
            <p:ph idx="3" type="pic"/>
          </p:nvPr>
        </p:nvSpPr>
        <p:spPr>
          <a:xfrm>
            <a:off x="2147888" y="2062922"/>
            <a:ext cx="1428900" cy="1428900"/>
          </a:xfrm>
          <a:prstGeom prst="ellipse">
            <a:avLst/>
          </a:prstGeom>
          <a:noFill/>
          <a:ln>
            <a:noFill/>
          </a:ln>
        </p:spPr>
      </p:sp>
      <p:sp>
        <p:nvSpPr>
          <p:cNvPr id="615" name="Google Shape;615;p60"/>
          <p:cNvSpPr/>
          <p:nvPr>
            <p:ph idx="4" type="pic"/>
          </p:nvPr>
        </p:nvSpPr>
        <p:spPr>
          <a:xfrm>
            <a:off x="3866198" y="2062922"/>
            <a:ext cx="1428900" cy="1428900"/>
          </a:xfrm>
          <a:prstGeom prst="ellipse">
            <a:avLst/>
          </a:prstGeom>
          <a:noFill/>
          <a:ln>
            <a:noFill/>
          </a:ln>
        </p:spPr>
      </p:sp>
      <p:sp>
        <p:nvSpPr>
          <p:cNvPr id="616" name="Google Shape;616;p60"/>
          <p:cNvSpPr/>
          <p:nvPr>
            <p:ph idx="5" type="pic"/>
          </p:nvPr>
        </p:nvSpPr>
        <p:spPr>
          <a:xfrm>
            <a:off x="5584031" y="2062922"/>
            <a:ext cx="1428900" cy="1428900"/>
          </a:xfrm>
          <a:prstGeom prst="ellipse">
            <a:avLst/>
          </a:prstGeom>
          <a:noFill/>
          <a:ln>
            <a:noFill/>
          </a:ln>
        </p:spPr>
      </p:sp>
      <p:sp>
        <p:nvSpPr>
          <p:cNvPr id="617" name="Google Shape;617;p60"/>
          <p:cNvSpPr/>
          <p:nvPr>
            <p:ph idx="6" type="pic"/>
          </p:nvPr>
        </p:nvSpPr>
        <p:spPr>
          <a:xfrm>
            <a:off x="7301865" y="2062922"/>
            <a:ext cx="1428900" cy="1428900"/>
          </a:xfrm>
          <a:prstGeom prst="ellipse">
            <a:avLst/>
          </a:prstGeom>
          <a:noFill/>
          <a:ln>
            <a:noFill/>
          </a:ln>
        </p:spPr>
      </p:sp>
      <p:sp>
        <p:nvSpPr>
          <p:cNvPr id="618" name="Google Shape;618;p60"/>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9" name="Google Shape;619;p60"/>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620" name="Google Shape;620;p60"/>
          <p:cNvSpPr txBox="1"/>
          <p:nvPr>
            <p:ph idx="7" type="body"/>
          </p:nvPr>
        </p:nvSpPr>
        <p:spPr>
          <a:xfrm>
            <a:off x="470059" y="3741014"/>
            <a:ext cx="1348800" cy="333600"/>
          </a:xfrm>
          <a:prstGeom prst="rect">
            <a:avLst/>
          </a:prstGeom>
        </p:spPr>
        <p:txBody>
          <a:bodyPr anchorCtr="0" anchor="t" bIns="0" lIns="0" spcFirstLastPara="1" rIns="0" wrap="square" tIns="0">
            <a:noAutofit/>
          </a:bodyPr>
          <a:lstStyle>
            <a:lvl1pPr indent="-311150" lvl="0" marL="457200" algn="ctr">
              <a:spcBef>
                <a:spcPts val="0"/>
              </a:spcBef>
              <a:spcAft>
                <a:spcPts val="0"/>
              </a:spcAft>
              <a:buClr>
                <a:schemeClr val="dk1"/>
              </a:buClr>
              <a:buSzPts val="1300"/>
              <a:buFont typeface="Avant Garde Demi SFDC"/>
              <a:buChar char="●"/>
              <a:defRPr sz="1300">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sp>
        <p:nvSpPr>
          <p:cNvPr id="621" name="Google Shape;621;p60"/>
          <p:cNvSpPr txBox="1"/>
          <p:nvPr>
            <p:ph idx="8" type="body"/>
          </p:nvPr>
        </p:nvSpPr>
        <p:spPr>
          <a:xfrm>
            <a:off x="2187892" y="3741014"/>
            <a:ext cx="1348800" cy="333600"/>
          </a:xfrm>
          <a:prstGeom prst="rect">
            <a:avLst/>
          </a:prstGeom>
        </p:spPr>
        <p:txBody>
          <a:bodyPr anchorCtr="0" anchor="t" bIns="0" lIns="0" spcFirstLastPara="1" rIns="0" wrap="square" tIns="0">
            <a:noAutofit/>
          </a:bodyPr>
          <a:lstStyle>
            <a:lvl1pPr indent="-311150" lvl="0" marL="457200" algn="ctr">
              <a:spcBef>
                <a:spcPts val="0"/>
              </a:spcBef>
              <a:spcAft>
                <a:spcPts val="0"/>
              </a:spcAft>
              <a:buClr>
                <a:schemeClr val="dk1"/>
              </a:buClr>
              <a:buSzPts val="1300"/>
              <a:buFont typeface="Avant Garde Demi SFDC"/>
              <a:buChar char="●"/>
              <a:defRPr sz="1300">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sp>
        <p:nvSpPr>
          <p:cNvPr id="622" name="Google Shape;622;p60"/>
          <p:cNvSpPr txBox="1"/>
          <p:nvPr>
            <p:ph idx="9" type="body"/>
          </p:nvPr>
        </p:nvSpPr>
        <p:spPr>
          <a:xfrm>
            <a:off x="3897630" y="3741014"/>
            <a:ext cx="1348800" cy="333600"/>
          </a:xfrm>
          <a:prstGeom prst="rect">
            <a:avLst/>
          </a:prstGeom>
        </p:spPr>
        <p:txBody>
          <a:bodyPr anchorCtr="0" anchor="t" bIns="0" lIns="0" spcFirstLastPara="1" rIns="0" wrap="square" tIns="0">
            <a:noAutofit/>
          </a:bodyPr>
          <a:lstStyle>
            <a:lvl1pPr indent="-311150" lvl="0" marL="457200" algn="ctr">
              <a:spcBef>
                <a:spcPts val="0"/>
              </a:spcBef>
              <a:spcAft>
                <a:spcPts val="0"/>
              </a:spcAft>
              <a:buClr>
                <a:schemeClr val="dk1"/>
              </a:buClr>
              <a:buSzPts val="1300"/>
              <a:buFont typeface="Avant Garde Demi SFDC"/>
              <a:buChar char="●"/>
              <a:defRPr sz="1300">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sp>
        <p:nvSpPr>
          <p:cNvPr id="623" name="Google Shape;623;p60"/>
          <p:cNvSpPr txBox="1"/>
          <p:nvPr>
            <p:ph idx="13" type="body"/>
          </p:nvPr>
        </p:nvSpPr>
        <p:spPr>
          <a:xfrm>
            <a:off x="5624036" y="3741014"/>
            <a:ext cx="1348800" cy="333600"/>
          </a:xfrm>
          <a:prstGeom prst="rect">
            <a:avLst/>
          </a:prstGeom>
        </p:spPr>
        <p:txBody>
          <a:bodyPr anchorCtr="0" anchor="t" bIns="0" lIns="0" spcFirstLastPara="1" rIns="0" wrap="square" tIns="0">
            <a:noAutofit/>
          </a:bodyPr>
          <a:lstStyle>
            <a:lvl1pPr indent="-311150" lvl="0" marL="457200" algn="ctr">
              <a:spcBef>
                <a:spcPts val="0"/>
              </a:spcBef>
              <a:spcAft>
                <a:spcPts val="0"/>
              </a:spcAft>
              <a:buClr>
                <a:schemeClr val="dk1"/>
              </a:buClr>
              <a:buSzPts val="1300"/>
              <a:buFont typeface="Avant Garde Demi SFDC"/>
              <a:buChar char="●"/>
              <a:defRPr sz="1300">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sp>
        <p:nvSpPr>
          <p:cNvPr id="624" name="Google Shape;624;p60"/>
          <p:cNvSpPr txBox="1"/>
          <p:nvPr>
            <p:ph idx="14" type="body"/>
          </p:nvPr>
        </p:nvSpPr>
        <p:spPr>
          <a:xfrm>
            <a:off x="7350443" y="3741014"/>
            <a:ext cx="1348800" cy="333600"/>
          </a:xfrm>
          <a:prstGeom prst="rect">
            <a:avLst/>
          </a:prstGeom>
        </p:spPr>
        <p:txBody>
          <a:bodyPr anchorCtr="0" anchor="t" bIns="0" lIns="0" spcFirstLastPara="1" rIns="0" wrap="square" tIns="0">
            <a:noAutofit/>
          </a:bodyPr>
          <a:lstStyle>
            <a:lvl1pPr indent="-311150" lvl="0" marL="457200" algn="ctr">
              <a:spcBef>
                <a:spcPts val="0"/>
              </a:spcBef>
              <a:spcAft>
                <a:spcPts val="0"/>
              </a:spcAft>
              <a:buClr>
                <a:schemeClr val="dk1"/>
              </a:buClr>
              <a:buSzPts val="1300"/>
              <a:buFont typeface="Avant Garde Demi SFDC"/>
              <a:buChar char="●"/>
              <a:defRPr sz="1300">
                <a:solidFill>
                  <a:schemeClr val="dk1"/>
                </a:solidFill>
                <a:latin typeface="Avant Garde Demi SFDC"/>
                <a:ea typeface="Avant Garde Demi SFDC"/>
                <a:cs typeface="Avant Garde Demi SFDC"/>
                <a:sym typeface="Avant Garde Demi SFDC"/>
              </a:defRPr>
            </a:lvl1pPr>
            <a:lvl2pPr indent="-311150" lvl="1" marL="914400" algn="ctr">
              <a:spcBef>
                <a:spcPts val="900"/>
              </a:spcBef>
              <a:spcAft>
                <a:spcPts val="0"/>
              </a:spcAft>
              <a:buClr>
                <a:schemeClr val="dk1"/>
              </a:buClr>
              <a:buSzPts val="1300"/>
              <a:buFont typeface="Avant Garde Demi SFDC"/>
              <a:buChar char="○"/>
              <a:defRPr>
                <a:solidFill>
                  <a:schemeClr val="dk1"/>
                </a:solidFill>
                <a:latin typeface="Avant Garde Demi SFDC"/>
                <a:ea typeface="Avant Garde Demi SFDC"/>
                <a:cs typeface="Avant Garde Demi SFDC"/>
                <a:sym typeface="Avant Garde Demi SFDC"/>
              </a:defRPr>
            </a:lvl2pPr>
            <a:lvl3pPr indent="-304800" lvl="2" marL="1371600" algn="ctr">
              <a:spcBef>
                <a:spcPts val="900"/>
              </a:spcBef>
              <a:spcAft>
                <a:spcPts val="0"/>
              </a:spcAft>
              <a:buClr>
                <a:schemeClr val="dk1"/>
              </a:buClr>
              <a:buSzPts val="1200"/>
              <a:buFont typeface="Avant Garde Demi SFDC"/>
              <a:buChar char="■"/>
              <a:defRPr>
                <a:solidFill>
                  <a:schemeClr val="dk1"/>
                </a:solidFill>
                <a:latin typeface="Avant Garde Demi SFDC"/>
                <a:ea typeface="Avant Garde Demi SFDC"/>
                <a:cs typeface="Avant Garde Demi SFDC"/>
                <a:sym typeface="Avant Garde Demi SFDC"/>
              </a:defRPr>
            </a:lvl3pPr>
            <a:lvl4pPr indent="-298450" lvl="3" marL="1828800" algn="ctr">
              <a:spcBef>
                <a:spcPts val="900"/>
              </a:spcBef>
              <a:spcAft>
                <a:spcPts val="0"/>
              </a:spcAft>
              <a:buClr>
                <a:schemeClr val="dk1"/>
              </a:buClr>
              <a:buSzPts val="1100"/>
              <a:buFont typeface="Avant Garde Demi SFDC"/>
              <a:buChar char="●"/>
              <a:defRPr>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85750" lvl="5" marL="27432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6pPr>
            <a:lvl7pPr indent="-285750" lvl="6" marL="32004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7pPr>
            <a:lvl8pPr indent="-285750" lvl="7" marL="3657600" algn="ctr">
              <a:spcBef>
                <a:spcPts val="900"/>
              </a:spcBef>
              <a:spcAft>
                <a:spcPts val="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8pPr>
            <a:lvl9pPr indent="-285750" lvl="8" marL="4114800" algn="ctr">
              <a:spcBef>
                <a:spcPts val="900"/>
              </a:spcBef>
              <a:spcAft>
                <a:spcPts val="900"/>
              </a:spcAft>
              <a:buClr>
                <a:schemeClr val="dk1"/>
              </a:buClr>
              <a:buSzPts val="900"/>
              <a:buFont typeface="Avant Garde Demi SFDC"/>
              <a:buChar char="■"/>
              <a:defRPr>
                <a:solidFill>
                  <a:schemeClr val="dk1"/>
                </a:solidFill>
                <a:latin typeface="Avant Garde Demi SFDC"/>
                <a:ea typeface="Avant Garde Demi SFDC"/>
                <a:cs typeface="Avant Garde Demi SFDC"/>
                <a:sym typeface="Avant Garde Demi SFDC"/>
              </a:defRPr>
            </a:lvl9pPr>
          </a:lstStyle>
          <a:p/>
        </p:txBody>
      </p:sp>
      <p:pic>
        <p:nvPicPr>
          <p:cNvPr id="625" name="Google Shape;625;p60"/>
          <p:cNvPicPr preferRelativeResize="0"/>
          <p:nvPr/>
        </p:nvPicPr>
        <p:blipFill>
          <a:blip r:embed="rId2">
            <a:alphaModFix/>
          </a:blip>
          <a:stretch>
            <a:fillRect/>
          </a:stretch>
        </p:blipFill>
        <p:spPr>
          <a:xfrm>
            <a:off x="8275000" y="424096"/>
            <a:ext cx="476799" cy="333763"/>
          </a:xfrm>
          <a:prstGeom prst="rect">
            <a:avLst/>
          </a:prstGeom>
          <a:noFill/>
          <a:ln>
            <a:noFill/>
          </a:ln>
        </p:spPr>
      </p:pic>
      <p:pic>
        <p:nvPicPr>
          <p:cNvPr descr="Blue_single_sparkle.png" id="626" name="Google Shape;626;p60"/>
          <p:cNvPicPr preferRelativeResize="0"/>
          <p:nvPr/>
        </p:nvPicPr>
        <p:blipFill rotWithShape="1">
          <a:blip r:embed="rId3">
            <a:alphaModFix/>
          </a:blip>
          <a:srcRect b="0" l="0" r="0" t="0"/>
          <a:stretch/>
        </p:blipFill>
        <p:spPr>
          <a:xfrm>
            <a:off x="3770351" y="3241126"/>
            <a:ext cx="263645" cy="267640"/>
          </a:xfrm>
          <a:prstGeom prst="rect">
            <a:avLst/>
          </a:prstGeom>
          <a:noFill/>
          <a:ln>
            <a:noFill/>
          </a:ln>
        </p:spPr>
      </p:pic>
      <p:pic>
        <p:nvPicPr>
          <p:cNvPr descr="Blue_single_sparkle.png" id="627" name="Google Shape;627;p60"/>
          <p:cNvPicPr preferRelativeResize="0"/>
          <p:nvPr/>
        </p:nvPicPr>
        <p:blipFill rotWithShape="1">
          <a:blip r:embed="rId3">
            <a:alphaModFix/>
          </a:blip>
          <a:srcRect b="0" l="0" r="0" t="0"/>
          <a:stretch/>
        </p:blipFill>
        <p:spPr>
          <a:xfrm rot="-3849387">
            <a:off x="1406883" y="1794426"/>
            <a:ext cx="218348" cy="221653"/>
          </a:xfrm>
          <a:prstGeom prst="rect">
            <a:avLst/>
          </a:prstGeom>
          <a:noFill/>
          <a:ln>
            <a:noFill/>
          </a:ln>
        </p:spPr>
      </p:pic>
      <p:pic>
        <p:nvPicPr>
          <p:cNvPr descr="Blue_single_sparkle.png" id="628" name="Google Shape;628;p60"/>
          <p:cNvPicPr preferRelativeResize="0"/>
          <p:nvPr/>
        </p:nvPicPr>
        <p:blipFill rotWithShape="1">
          <a:blip r:embed="rId3">
            <a:alphaModFix/>
          </a:blip>
          <a:srcRect b="0" l="0" r="0" t="0"/>
          <a:stretch/>
        </p:blipFill>
        <p:spPr>
          <a:xfrm>
            <a:off x="1693462" y="2016654"/>
            <a:ext cx="125401" cy="127304"/>
          </a:xfrm>
          <a:prstGeom prst="rect">
            <a:avLst/>
          </a:prstGeom>
          <a:noFill/>
          <a:ln>
            <a:noFill/>
          </a:ln>
        </p:spPr>
      </p:pic>
      <p:pic>
        <p:nvPicPr>
          <p:cNvPr descr="Blue_single_sparkle.png" id="629" name="Google Shape;629;p60"/>
          <p:cNvPicPr preferRelativeResize="0"/>
          <p:nvPr/>
        </p:nvPicPr>
        <p:blipFill rotWithShape="1">
          <a:blip r:embed="rId3">
            <a:alphaModFix/>
          </a:blip>
          <a:srcRect b="0" l="0" r="0" t="0"/>
          <a:stretch/>
        </p:blipFill>
        <p:spPr>
          <a:xfrm>
            <a:off x="5737897" y="1920851"/>
            <a:ext cx="145693" cy="147900"/>
          </a:xfrm>
          <a:prstGeom prst="rect">
            <a:avLst/>
          </a:prstGeom>
          <a:noFill/>
          <a:ln>
            <a:noFill/>
          </a:ln>
        </p:spPr>
      </p:pic>
      <p:pic>
        <p:nvPicPr>
          <p:cNvPr descr="Blue_single_sparkle.png" id="630" name="Google Shape;630;p60"/>
          <p:cNvPicPr preferRelativeResize="0"/>
          <p:nvPr/>
        </p:nvPicPr>
        <p:blipFill rotWithShape="1">
          <a:blip r:embed="rId3">
            <a:alphaModFix/>
          </a:blip>
          <a:srcRect b="0" l="0" r="0" t="0"/>
          <a:stretch/>
        </p:blipFill>
        <p:spPr>
          <a:xfrm>
            <a:off x="4091862" y="1920851"/>
            <a:ext cx="145693" cy="147900"/>
          </a:xfrm>
          <a:prstGeom prst="rect">
            <a:avLst/>
          </a:prstGeom>
          <a:noFill/>
          <a:ln>
            <a:noFill/>
          </a:ln>
        </p:spPr>
      </p:pic>
      <p:pic>
        <p:nvPicPr>
          <p:cNvPr descr="Blue_single_sparkle.png" id="631" name="Google Shape;631;p60"/>
          <p:cNvPicPr preferRelativeResize="0"/>
          <p:nvPr/>
        </p:nvPicPr>
        <p:blipFill rotWithShape="1">
          <a:blip r:embed="rId3">
            <a:alphaModFix/>
          </a:blip>
          <a:srcRect b="0" l="0" r="0" t="0"/>
          <a:stretch/>
        </p:blipFill>
        <p:spPr>
          <a:xfrm>
            <a:off x="356792" y="3337132"/>
            <a:ext cx="145693" cy="147900"/>
          </a:xfrm>
          <a:prstGeom prst="rect">
            <a:avLst/>
          </a:prstGeom>
          <a:noFill/>
          <a:ln>
            <a:noFill/>
          </a:ln>
        </p:spPr>
      </p:pic>
      <p:pic>
        <p:nvPicPr>
          <p:cNvPr descr="Blue_single_sparkle.png" id="632" name="Google Shape;632;p60"/>
          <p:cNvPicPr preferRelativeResize="0"/>
          <p:nvPr/>
        </p:nvPicPr>
        <p:blipFill rotWithShape="1">
          <a:blip r:embed="rId3">
            <a:alphaModFix/>
          </a:blip>
          <a:srcRect b="0" l="0" r="0" t="0"/>
          <a:stretch/>
        </p:blipFill>
        <p:spPr>
          <a:xfrm>
            <a:off x="6918226" y="3241910"/>
            <a:ext cx="209813" cy="212996"/>
          </a:xfrm>
          <a:prstGeom prst="rect">
            <a:avLst/>
          </a:prstGeom>
          <a:noFill/>
          <a:ln>
            <a:noFill/>
          </a:ln>
        </p:spPr>
      </p:pic>
      <p:pic>
        <p:nvPicPr>
          <p:cNvPr descr="Blue_single_sparkle.png" id="633" name="Google Shape;633;p60"/>
          <p:cNvPicPr preferRelativeResize="0"/>
          <p:nvPr/>
        </p:nvPicPr>
        <p:blipFill rotWithShape="1">
          <a:blip r:embed="rId3">
            <a:alphaModFix/>
          </a:blip>
          <a:srcRect b="0" l="0" r="0" t="0"/>
          <a:stretch/>
        </p:blipFill>
        <p:spPr>
          <a:xfrm>
            <a:off x="2148093" y="3274458"/>
            <a:ext cx="145693" cy="147900"/>
          </a:xfrm>
          <a:prstGeom prst="rect">
            <a:avLst/>
          </a:prstGeom>
          <a:noFill/>
          <a:ln>
            <a:noFill/>
          </a:ln>
        </p:spPr>
      </p:pic>
      <p:pic>
        <p:nvPicPr>
          <p:cNvPr descr="Blue_single_sparkle.png" id="634" name="Google Shape;634;p60"/>
          <p:cNvPicPr preferRelativeResize="0"/>
          <p:nvPr/>
        </p:nvPicPr>
        <p:blipFill rotWithShape="1">
          <a:blip r:embed="rId3">
            <a:alphaModFix/>
          </a:blip>
          <a:srcRect b="0" l="0" r="0" t="0"/>
          <a:stretch/>
        </p:blipFill>
        <p:spPr>
          <a:xfrm>
            <a:off x="7286624" y="1976485"/>
            <a:ext cx="209813" cy="212990"/>
          </a:xfrm>
          <a:prstGeom prst="rect">
            <a:avLst/>
          </a:prstGeom>
          <a:noFill/>
          <a:ln>
            <a:noFill/>
          </a:ln>
        </p:spPr>
      </p:pic>
      <p:pic>
        <p:nvPicPr>
          <p:cNvPr descr="Blue_single_sparkle.png" id="635" name="Google Shape;635;p60"/>
          <p:cNvPicPr preferRelativeResize="0"/>
          <p:nvPr/>
        </p:nvPicPr>
        <p:blipFill rotWithShape="1">
          <a:blip r:embed="rId3">
            <a:alphaModFix/>
          </a:blip>
          <a:srcRect b="0" l="0" r="0" t="0"/>
          <a:stretch/>
        </p:blipFill>
        <p:spPr>
          <a:xfrm>
            <a:off x="8547772" y="3241121"/>
            <a:ext cx="145693" cy="1479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Photo - Five up 1_EH WIP 2">
  <p:cSld name="TITLE_1_1_1_1_1_1_1_1_1_1_1_1_1_1_1_1_1_1_1_1_1_1_1_1_1_1_1_1_1_1_1_1_1_1_1_1_1_1_1_1_1_2_1">
    <p:bg>
      <p:bgPr>
        <a:solidFill>
          <a:srgbClr val="CFE9FE"/>
        </a:solidFill>
      </p:bgPr>
    </p:bg>
    <p:spTree>
      <p:nvGrpSpPr>
        <p:cNvPr id="636" name="Shape 636"/>
        <p:cNvGrpSpPr/>
        <p:nvPr/>
      </p:nvGrpSpPr>
      <p:grpSpPr>
        <a:xfrm>
          <a:off x="0" y="0"/>
          <a:ext cx="0" cy="0"/>
          <a:chOff x="0" y="0"/>
          <a:chExt cx="0" cy="0"/>
        </a:xfrm>
      </p:grpSpPr>
      <p:sp>
        <p:nvSpPr>
          <p:cNvPr id="637" name="Google Shape;637;p61"/>
          <p:cNvSpPr/>
          <p:nvPr/>
        </p:nvSpPr>
        <p:spPr>
          <a:xfrm>
            <a:off x="430155" y="1021191"/>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38" name="Google Shape;638;p61"/>
          <p:cNvSpPr/>
          <p:nvPr/>
        </p:nvSpPr>
        <p:spPr>
          <a:xfrm>
            <a:off x="3866031" y="1021191"/>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39" name="Google Shape;639;p61"/>
          <p:cNvSpPr/>
          <p:nvPr/>
        </p:nvSpPr>
        <p:spPr>
          <a:xfrm>
            <a:off x="2148093" y="1021191"/>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40" name="Google Shape;640;p61"/>
          <p:cNvSpPr/>
          <p:nvPr/>
        </p:nvSpPr>
        <p:spPr>
          <a:xfrm>
            <a:off x="5583969" y="1021191"/>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41" name="Google Shape;641;p61"/>
          <p:cNvSpPr/>
          <p:nvPr/>
        </p:nvSpPr>
        <p:spPr>
          <a:xfrm>
            <a:off x="7301907" y="1021191"/>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42" name="Google Shape;642;p61"/>
          <p:cNvSpPr/>
          <p:nvPr>
            <p:ph idx="2" type="pic"/>
          </p:nvPr>
        </p:nvSpPr>
        <p:spPr>
          <a:xfrm>
            <a:off x="430054" y="1021114"/>
            <a:ext cx="1428900" cy="1428900"/>
          </a:xfrm>
          <a:prstGeom prst="ellipse">
            <a:avLst/>
          </a:prstGeom>
          <a:noFill/>
          <a:ln>
            <a:noFill/>
          </a:ln>
        </p:spPr>
      </p:sp>
      <p:sp>
        <p:nvSpPr>
          <p:cNvPr id="643" name="Google Shape;643;p61"/>
          <p:cNvSpPr/>
          <p:nvPr>
            <p:ph idx="3" type="pic"/>
          </p:nvPr>
        </p:nvSpPr>
        <p:spPr>
          <a:xfrm>
            <a:off x="2147888" y="1021114"/>
            <a:ext cx="1428900" cy="1428900"/>
          </a:xfrm>
          <a:prstGeom prst="ellipse">
            <a:avLst/>
          </a:prstGeom>
          <a:noFill/>
          <a:ln>
            <a:noFill/>
          </a:ln>
        </p:spPr>
      </p:sp>
      <p:sp>
        <p:nvSpPr>
          <p:cNvPr id="644" name="Google Shape;644;p61"/>
          <p:cNvSpPr/>
          <p:nvPr>
            <p:ph idx="4" type="pic"/>
          </p:nvPr>
        </p:nvSpPr>
        <p:spPr>
          <a:xfrm>
            <a:off x="3866198" y="1021114"/>
            <a:ext cx="1428900" cy="1428900"/>
          </a:xfrm>
          <a:prstGeom prst="ellipse">
            <a:avLst/>
          </a:prstGeom>
          <a:noFill/>
          <a:ln>
            <a:noFill/>
          </a:ln>
        </p:spPr>
      </p:sp>
      <p:sp>
        <p:nvSpPr>
          <p:cNvPr id="645" name="Google Shape;645;p61"/>
          <p:cNvSpPr/>
          <p:nvPr>
            <p:ph idx="5" type="pic"/>
          </p:nvPr>
        </p:nvSpPr>
        <p:spPr>
          <a:xfrm>
            <a:off x="5584031" y="1021114"/>
            <a:ext cx="1428900" cy="1428900"/>
          </a:xfrm>
          <a:prstGeom prst="ellipse">
            <a:avLst/>
          </a:prstGeom>
          <a:noFill/>
          <a:ln>
            <a:noFill/>
          </a:ln>
        </p:spPr>
      </p:sp>
      <p:sp>
        <p:nvSpPr>
          <p:cNvPr id="646" name="Google Shape;646;p61"/>
          <p:cNvSpPr/>
          <p:nvPr>
            <p:ph idx="6" type="pic"/>
          </p:nvPr>
        </p:nvSpPr>
        <p:spPr>
          <a:xfrm>
            <a:off x="7301865" y="1021114"/>
            <a:ext cx="1428900" cy="1428900"/>
          </a:xfrm>
          <a:prstGeom prst="ellipse">
            <a:avLst/>
          </a:prstGeom>
          <a:noFill/>
          <a:ln>
            <a:noFill/>
          </a:ln>
        </p:spPr>
      </p:sp>
      <p:sp>
        <p:nvSpPr>
          <p:cNvPr id="647" name="Google Shape;647;p61"/>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8" name="Google Shape;648;p61"/>
          <p:cNvSpPr txBox="1"/>
          <p:nvPr>
            <p:ph idx="1" type="body"/>
          </p:nvPr>
        </p:nvSpPr>
        <p:spPr>
          <a:xfrm>
            <a:off x="470029" y="2541587"/>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pic>
        <p:nvPicPr>
          <p:cNvPr id="649" name="Google Shape;649;p61"/>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650" name="Google Shape;650;p61"/>
          <p:cNvSpPr txBox="1"/>
          <p:nvPr>
            <p:ph idx="7" type="body"/>
          </p:nvPr>
        </p:nvSpPr>
        <p:spPr>
          <a:xfrm>
            <a:off x="2187863" y="2541587"/>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sp>
        <p:nvSpPr>
          <p:cNvPr id="651" name="Google Shape;651;p61"/>
          <p:cNvSpPr txBox="1"/>
          <p:nvPr>
            <p:ph idx="8" type="body"/>
          </p:nvPr>
        </p:nvSpPr>
        <p:spPr>
          <a:xfrm>
            <a:off x="3906173" y="2541587"/>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sp>
        <p:nvSpPr>
          <p:cNvPr id="652" name="Google Shape;652;p61"/>
          <p:cNvSpPr txBox="1"/>
          <p:nvPr>
            <p:ph idx="9" type="body"/>
          </p:nvPr>
        </p:nvSpPr>
        <p:spPr>
          <a:xfrm>
            <a:off x="5624006" y="2541587"/>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sp>
        <p:nvSpPr>
          <p:cNvPr id="653" name="Google Shape;653;p61"/>
          <p:cNvSpPr txBox="1"/>
          <p:nvPr>
            <p:ph idx="13" type="body"/>
          </p:nvPr>
        </p:nvSpPr>
        <p:spPr>
          <a:xfrm>
            <a:off x="7341840" y="2541587"/>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sp>
        <p:nvSpPr>
          <p:cNvPr id="654" name="Google Shape;654;p61"/>
          <p:cNvSpPr/>
          <p:nvPr/>
        </p:nvSpPr>
        <p:spPr>
          <a:xfrm>
            <a:off x="425910" y="3095719"/>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55" name="Google Shape;655;p61"/>
          <p:cNvSpPr/>
          <p:nvPr/>
        </p:nvSpPr>
        <p:spPr>
          <a:xfrm>
            <a:off x="3861786" y="3095719"/>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56" name="Google Shape;656;p61"/>
          <p:cNvSpPr/>
          <p:nvPr/>
        </p:nvSpPr>
        <p:spPr>
          <a:xfrm>
            <a:off x="2143848" y="3095719"/>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57" name="Google Shape;657;p61"/>
          <p:cNvSpPr/>
          <p:nvPr/>
        </p:nvSpPr>
        <p:spPr>
          <a:xfrm>
            <a:off x="5579724" y="3095719"/>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58" name="Google Shape;658;p61"/>
          <p:cNvSpPr/>
          <p:nvPr/>
        </p:nvSpPr>
        <p:spPr>
          <a:xfrm>
            <a:off x="7297662" y="3095719"/>
            <a:ext cx="1428900" cy="1428900"/>
          </a:xfrm>
          <a:prstGeom prst="ellipse">
            <a:avLst/>
          </a:prstGeom>
          <a:solidFill>
            <a:srgbClr val="1AB9FF"/>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59" name="Google Shape;659;p61"/>
          <p:cNvSpPr/>
          <p:nvPr>
            <p:ph idx="14" type="pic"/>
          </p:nvPr>
        </p:nvSpPr>
        <p:spPr>
          <a:xfrm>
            <a:off x="425809" y="3095642"/>
            <a:ext cx="1428900" cy="1428900"/>
          </a:xfrm>
          <a:prstGeom prst="ellipse">
            <a:avLst/>
          </a:prstGeom>
          <a:noFill/>
          <a:ln>
            <a:noFill/>
          </a:ln>
        </p:spPr>
      </p:sp>
      <p:sp>
        <p:nvSpPr>
          <p:cNvPr id="660" name="Google Shape;660;p61"/>
          <p:cNvSpPr/>
          <p:nvPr>
            <p:ph idx="15" type="pic"/>
          </p:nvPr>
        </p:nvSpPr>
        <p:spPr>
          <a:xfrm>
            <a:off x="2143643" y="3095642"/>
            <a:ext cx="1428900" cy="1428900"/>
          </a:xfrm>
          <a:prstGeom prst="ellipse">
            <a:avLst/>
          </a:prstGeom>
          <a:noFill/>
          <a:ln>
            <a:noFill/>
          </a:ln>
        </p:spPr>
      </p:sp>
      <p:sp>
        <p:nvSpPr>
          <p:cNvPr id="661" name="Google Shape;661;p61"/>
          <p:cNvSpPr/>
          <p:nvPr>
            <p:ph idx="16" type="pic"/>
          </p:nvPr>
        </p:nvSpPr>
        <p:spPr>
          <a:xfrm>
            <a:off x="3861953" y="3095642"/>
            <a:ext cx="1428900" cy="1428900"/>
          </a:xfrm>
          <a:prstGeom prst="ellipse">
            <a:avLst/>
          </a:prstGeom>
          <a:noFill/>
          <a:ln>
            <a:noFill/>
          </a:ln>
        </p:spPr>
      </p:sp>
      <p:sp>
        <p:nvSpPr>
          <p:cNvPr id="662" name="Google Shape;662;p61"/>
          <p:cNvSpPr/>
          <p:nvPr>
            <p:ph idx="17" type="pic"/>
          </p:nvPr>
        </p:nvSpPr>
        <p:spPr>
          <a:xfrm>
            <a:off x="5579787" y="3095642"/>
            <a:ext cx="1428900" cy="1428900"/>
          </a:xfrm>
          <a:prstGeom prst="ellipse">
            <a:avLst/>
          </a:prstGeom>
          <a:noFill/>
          <a:ln>
            <a:noFill/>
          </a:ln>
        </p:spPr>
      </p:sp>
      <p:sp>
        <p:nvSpPr>
          <p:cNvPr id="663" name="Google Shape;663;p61"/>
          <p:cNvSpPr/>
          <p:nvPr>
            <p:ph idx="18" type="pic"/>
          </p:nvPr>
        </p:nvSpPr>
        <p:spPr>
          <a:xfrm>
            <a:off x="7297620" y="3095642"/>
            <a:ext cx="1428900" cy="1428900"/>
          </a:xfrm>
          <a:prstGeom prst="ellipse">
            <a:avLst/>
          </a:prstGeom>
          <a:noFill/>
          <a:ln>
            <a:noFill/>
          </a:ln>
        </p:spPr>
      </p:sp>
      <p:sp>
        <p:nvSpPr>
          <p:cNvPr id="664" name="Google Shape;664;p61"/>
          <p:cNvSpPr txBox="1"/>
          <p:nvPr>
            <p:ph idx="19" type="body"/>
          </p:nvPr>
        </p:nvSpPr>
        <p:spPr>
          <a:xfrm>
            <a:off x="465784" y="4616115"/>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sp>
        <p:nvSpPr>
          <p:cNvPr id="665" name="Google Shape;665;p61"/>
          <p:cNvSpPr txBox="1"/>
          <p:nvPr>
            <p:ph idx="20" type="body"/>
          </p:nvPr>
        </p:nvSpPr>
        <p:spPr>
          <a:xfrm>
            <a:off x="2183618" y="4616115"/>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sp>
        <p:nvSpPr>
          <p:cNvPr id="666" name="Google Shape;666;p61"/>
          <p:cNvSpPr txBox="1"/>
          <p:nvPr>
            <p:ph idx="21" type="body"/>
          </p:nvPr>
        </p:nvSpPr>
        <p:spPr>
          <a:xfrm>
            <a:off x="3901928" y="4616115"/>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sp>
        <p:nvSpPr>
          <p:cNvPr id="667" name="Google Shape;667;p61"/>
          <p:cNvSpPr txBox="1"/>
          <p:nvPr>
            <p:ph idx="22" type="body"/>
          </p:nvPr>
        </p:nvSpPr>
        <p:spPr>
          <a:xfrm>
            <a:off x="5619762" y="4616115"/>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sp>
        <p:nvSpPr>
          <p:cNvPr id="668" name="Google Shape;668;p61"/>
          <p:cNvSpPr txBox="1"/>
          <p:nvPr>
            <p:ph idx="23" type="body"/>
          </p:nvPr>
        </p:nvSpPr>
        <p:spPr>
          <a:xfrm>
            <a:off x="7337595" y="4616115"/>
            <a:ext cx="1348800" cy="267600"/>
          </a:xfrm>
          <a:prstGeom prst="rect">
            <a:avLst/>
          </a:prstGeom>
        </p:spPr>
        <p:txBody>
          <a:bodyPr anchorCtr="0" anchor="t" bIns="0" lIns="0" spcFirstLastPara="1" rIns="0" wrap="square" tIns="0">
            <a:noAutofit/>
          </a:bodyPr>
          <a:lstStyle>
            <a:lvl1pPr indent="-292100" lvl="0" marL="457200" algn="ctr">
              <a:spcBef>
                <a:spcPts val="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1pPr>
            <a:lvl2pPr indent="-292100" lvl="1" marL="914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2pPr>
            <a:lvl3pPr indent="-292100" lvl="2" marL="1371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3pPr>
            <a:lvl4pPr indent="-292100" lvl="3" marL="18288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4pPr>
            <a:lvl5pPr indent="-292100" lvl="4" marL="2286000" algn="ctr">
              <a:spcBef>
                <a:spcPts val="900"/>
              </a:spcBef>
              <a:spcAft>
                <a:spcPts val="0"/>
              </a:spcAft>
              <a:buClr>
                <a:schemeClr val="dk1"/>
              </a:buClr>
              <a:buSzPts val="1000"/>
              <a:buFont typeface="Avant Garde Demi SFDC"/>
              <a:buChar char="○"/>
              <a:defRPr>
                <a:solidFill>
                  <a:schemeClr val="dk1"/>
                </a:solidFill>
                <a:latin typeface="Avant Garde Demi SFDC"/>
                <a:ea typeface="Avant Garde Demi SFDC"/>
                <a:cs typeface="Avant Garde Demi SFDC"/>
                <a:sym typeface="Avant Garde Demi SFDC"/>
              </a:defRPr>
            </a:lvl5pPr>
            <a:lvl6pPr indent="-292100" lvl="5" marL="27432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6pPr>
            <a:lvl7pPr indent="-292100" lvl="6" marL="32004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7pPr>
            <a:lvl8pPr indent="-292100" lvl="7" marL="3657600" algn="ctr">
              <a:spcBef>
                <a:spcPts val="900"/>
              </a:spcBef>
              <a:spcAft>
                <a:spcPts val="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8pPr>
            <a:lvl9pPr indent="-292100" lvl="8" marL="4114800" algn="ctr">
              <a:spcBef>
                <a:spcPts val="900"/>
              </a:spcBef>
              <a:spcAft>
                <a:spcPts val="900"/>
              </a:spcAft>
              <a:buClr>
                <a:schemeClr val="dk1"/>
              </a:buClr>
              <a:buSzPts val="1000"/>
              <a:buFont typeface="Avant Garde Demi SFDC"/>
              <a:buChar char="■"/>
              <a:defRPr sz="1000">
                <a:solidFill>
                  <a:schemeClr val="dk1"/>
                </a:solidFill>
                <a:latin typeface="Avant Garde Demi SFDC"/>
                <a:ea typeface="Avant Garde Demi SFDC"/>
                <a:cs typeface="Avant Garde Demi SFDC"/>
                <a:sym typeface="Avant Garde Demi SFDC"/>
              </a:defRPr>
            </a:lvl9pPr>
          </a:lstStyle>
          <a:p/>
        </p:txBody>
      </p:sp>
      <p:pic>
        <p:nvPicPr>
          <p:cNvPr descr="Blue_single_sparkle.png" id="669" name="Google Shape;669;p61"/>
          <p:cNvPicPr preferRelativeResize="0"/>
          <p:nvPr/>
        </p:nvPicPr>
        <p:blipFill rotWithShape="1">
          <a:blip r:embed="rId3">
            <a:alphaModFix/>
          </a:blip>
          <a:srcRect b="0" l="0" r="0" t="0"/>
          <a:stretch/>
        </p:blipFill>
        <p:spPr>
          <a:xfrm>
            <a:off x="8630283" y="1028982"/>
            <a:ext cx="263645" cy="267640"/>
          </a:xfrm>
          <a:prstGeom prst="rect">
            <a:avLst/>
          </a:prstGeom>
          <a:noFill/>
          <a:ln>
            <a:noFill/>
          </a:ln>
        </p:spPr>
      </p:pic>
      <p:pic>
        <p:nvPicPr>
          <p:cNvPr descr="Blue_single_sparkle.png" id="670" name="Google Shape;670;p61"/>
          <p:cNvPicPr preferRelativeResize="0"/>
          <p:nvPr/>
        </p:nvPicPr>
        <p:blipFill rotWithShape="1">
          <a:blip r:embed="rId3">
            <a:alphaModFix/>
          </a:blip>
          <a:srcRect b="0" l="0" r="0" t="0"/>
          <a:stretch/>
        </p:blipFill>
        <p:spPr>
          <a:xfrm>
            <a:off x="6747547" y="949301"/>
            <a:ext cx="145693" cy="147900"/>
          </a:xfrm>
          <a:prstGeom prst="rect">
            <a:avLst/>
          </a:prstGeom>
          <a:noFill/>
          <a:ln>
            <a:noFill/>
          </a:ln>
        </p:spPr>
      </p:pic>
      <p:pic>
        <p:nvPicPr>
          <p:cNvPr descr="Blue_single_sparkle.png" id="671" name="Google Shape;671;p61"/>
          <p:cNvPicPr preferRelativeResize="0"/>
          <p:nvPr/>
        </p:nvPicPr>
        <p:blipFill rotWithShape="1">
          <a:blip r:embed="rId3">
            <a:alphaModFix/>
          </a:blip>
          <a:srcRect b="0" l="0" r="0" t="0"/>
          <a:stretch/>
        </p:blipFill>
        <p:spPr>
          <a:xfrm>
            <a:off x="284456" y="2114151"/>
            <a:ext cx="145693" cy="147900"/>
          </a:xfrm>
          <a:prstGeom prst="rect">
            <a:avLst/>
          </a:prstGeom>
          <a:noFill/>
          <a:ln>
            <a:noFill/>
          </a:ln>
        </p:spPr>
      </p:pic>
      <p:pic>
        <p:nvPicPr>
          <p:cNvPr descr="Blue_single_sparkle.png" id="672" name="Google Shape;672;p61"/>
          <p:cNvPicPr preferRelativeResize="0"/>
          <p:nvPr/>
        </p:nvPicPr>
        <p:blipFill rotWithShape="1">
          <a:blip r:embed="rId3">
            <a:alphaModFix/>
          </a:blip>
          <a:srcRect b="0" l="0" r="0" t="0"/>
          <a:stretch/>
        </p:blipFill>
        <p:spPr>
          <a:xfrm>
            <a:off x="8825867" y="835101"/>
            <a:ext cx="145693" cy="147900"/>
          </a:xfrm>
          <a:prstGeom prst="rect">
            <a:avLst/>
          </a:prstGeom>
          <a:noFill/>
          <a:ln>
            <a:noFill/>
          </a:ln>
        </p:spPr>
      </p:pic>
      <p:pic>
        <p:nvPicPr>
          <p:cNvPr descr="Blue_single_sparkle.png" id="673" name="Google Shape;673;p61"/>
          <p:cNvPicPr preferRelativeResize="0"/>
          <p:nvPr/>
        </p:nvPicPr>
        <p:blipFill rotWithShape="1">
          <a:blip r:embed="rId3">
            <a:alphaModFix/>
          </a:blip>
          <a:srcRect b="0" l="0" r="0" t="0"/>
          <a:stretch/>
        </p:blipFill>
        <p:spPr>
          <a:xfrm>
            <a:off x="5102930" y="2292502"/>
            <a:ext cx="145693" cy="147900"/>
          </a:xfrm>
          <a:prstGeom prst="rect">
            <a:avLst/>
          </a:prstGeom>
          <a:noFill/>
          <a:ln>
            <a:noFill/>
          </a:ln>
        </p:spPr>
      </p:pic>
      <p:pic>
        <p:nvPicPr>
          <p:cNvPr descr="Blue_single_sparkle.png" id="674" name="Google Shape;674;p61"/>
          <p:cNvPicPr preferRelativeResize="0"/>
          <p:nvPr/>
        </p:nvPicPr>
        <p:blipFill rotWithShape="1">
          <a:blip r:embed="rId3">
            <a:alphaModFix/>
          </a:blip>
          <a:srcRect b="0" l="0" r="0" t="0"/>
          <a:stretch/>
        </p:blipFill>
        <p:spPr>
          <a:xfrm>
            <a:off x="6858001" y="2232639"/>
            <a:ext cx="263645" cy="267640"/>
          </a:xfrm>
          <a:prstGeom prst="rect">
            <a:avLst/>
          </a:prstGeom>
          <a:noFill/>
          <a:ln>
            <a:noFill/>
          </a:ln>
        </p:spPr>
      </p:pic>
      <p:pic>
        <p:nvPicPr>
          <p:cNvPr descr="Blue_single_sparkle.png" id="675" name="Google Shape;675;p61"/>
          <p:cNvPicPr preferRelativeResize="0"/>
          <p:nvPr/>
        </p:nvPicPr>
        <p:blipFill rotWithShape="1">
          <a:blip r:embed="rId3">
            <a:alphaModFix/>
          </a:blip>
          <a:srcRect b="0" l="0" r="0" t="0"/>
          <a:stretch/>
        </p:blipFill>
        <p:spPr>
          <a:xfrm>
            <a:off x="425809" y="2352376"/>
            <a:ext cx="145693" cy="147900"/>
          </a:xfrm>
          <a:prstGeom prst="rect">
            <a:avLst/>
          </a:prstGeom>
          <a:noFill/>
          <a:ln>
            <a:noFill/>
          </a:ln>
        </p:spPr>
      </p:pic>
      <p:pic>
        <p:nvPicPr>
          <p:cNvPr descr="Blue_single_sparkle.png" id="676" name="Google Shape;676;p61"/>
          <p:cNvPicPr preferRelativeResize="0"/>
          <p:nvPr/>
        </p:nvPicPr>
        <p:blipFill rotWithShape="1">
          <a:blip r:embed="rId3">
            <a:alphaModFix/>
          </a:blip>
          <a:srcRect b="0" l="0" r="0" t="0"/>
          <a:stretch/>
        </p:blipFill>
        <p:spPr>
          <a:xfrm>
            <a:off x="244526" y="4263951"/>
            <a:ext cx="263645" cy="267640"/>
          </a:xfrm>
          <a:prstGeom prst="rect">
            <a:avLst/>
          </a:prstGeom>
          <a:noFill/>
          <a:ln>
            <a:noFill/>
          </a:ln>
        </p:spPr>
      </p:pic>
      <p:pic>
        <p:nvPicPr>
          <p:cNvPr descr="Blue_single_sparkle.png" id="677" name="Google Shape;677;p61"/>
          <p:cNvPicPr preferRelativeResize="0"/>
          <p:nvPr/>
        </p:nvPicPr>
        <p:blipFill rotWithShape="1">
          <a:blip r:embed="rId3">
            <a:alphaModFix/>
          </a:blip>
          <a:srcRect b="0" l="0" r="0" t="0"/>
          <a:stretch/>
        </p:blipFill>
        <p:spPr>
          <a:xfrm>
            <a:off x="3466250" y="3231842"/>
            <a:ext cx="125401" cy="127304"/>
          </a:xfrm>
          <a:prstGeom prst="rect">
            <a:avLst/>
          </a:prstGeom>
          <a:noFill/>
          <a:ln>
            <a:noFill/>
          </a:ln>
        </p:spPr>
      </p:pic>
      <p:pic>
        <p:nvPicPr>
          <p:cNvPr descr="Blue_single_sparkle.png" id="678" name="Google Shape;678;p61"/>
          <p:cNvPicPr preferRelativeResize="0"/>
          <p:nvPr/>
        </p:nvPicPr>
        <p:blipFill rotWithShape="1">
          <a:blip r:embed="rId3">
            <a:alphaModFix/>
          </a:blip>
          <a:srcRect b="0" l="0" r="0" t="0"/>
          <a:stretch/>
        </p:blipFill>
        <p:spPr>
          <a:xfrm>
            <a:off x="3792181" y="4355301"/>
            <a:ext cx="145693" cy="147900"/>
          </a:xfrm>
          <a:prstGeom prst="rect">
            <a:avLst/>
          </a:prstGeom>
          <a:noFill/>
          <a:ln>
            <a:noFill/>
          </a:ln>
        </p:spPr>
      </p:pic>
      <p:pic>
        <p:nvPicPr>
          <p:cNvPr descr="Blue_single_sparkle.png" id="679" name="Google Shape;679;p61"/>
          <p:cNvPicPr preferRelativeResize="0"/>
          <p:nvPr/>
        </p:nvPicPr>
        <p:blipFill rotWithShape="1">
          <a:blip r:embed="rId3">
            <a:alphaModFix/>
          </a:blip>
          <a:srcRect b="0" l="0" r="0" t="0"/>
          <a:stretch/>
        </p:blipFill>
        <p:spPr>
          <a:xfrm>
            <a:off x="7426681" y="4440901"/>
            <a:ext cx="145693" cy="147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Speaker 1">
  <p:cSld name="TITLE_1_1_1_1_1_1_1_1_1_1_1_1_1_1_1_1_1_1_1_1_1_1_1_1_1_1_1_1_1_1_1_1_1_1_1_1_1_1_1_1_1_1">
    <p:bg>
      <p:bgPr>
        <a:solidFill>
          <a:srgbClr val="CFE9FE"/>
        </a:solidFill>
      </p:bgPr>
    </p:bg>
    <p:spTree>
      <p:nvGrpSpPr>
        <p:cNvPr id="680" name="Shape 680"/>
        <p:cNvGrpSpPr/>
        <p:nvPr/>
      </p:nvGrpSpPr>
      <p:grpSpPr>
        <a:xfrm>
          <a:off x="0" y="0"/>
          <a:ext cx="0" cy="0"/>
          <a:chOff x="0" y="0"/>
          <a:chExt cx="0" cy="0"/>
        </a:xfrm>
      </p:grpSpPr>
      <p:sp>
        <p:nvSpPr>
          <p:cNvPr id="681" name="Google Shape;681;p62"/>
          <p:cNvSpPr/>
          <p:nvPr/>
        </p:nvSpPr>
        <p:spPr>
          <a:xfrm>
            <a:off x="3298834" y="702506"/>
            <a:ext cx="2546400" cy="2546400"/>
          </a:xfrm>
          <a:prstGeom prst="ellipse">
            <a:avLst/>
          </a:prstGeom>
          <a:solidFill>
            <a:srgbClr val="F6BC06"/>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82" name="Google Shape;682;p62"/>
          <p:cNvSpPr txBox="1"/>
          <p:nvPr>
            <p:ph type="title"/>
          </p:nvPr>
        </p:nvSpPr>
        <p:spPr>
          <a:xfrm>
            <a:off x="786289" y="3591401"/>
            <a:ext cx="7571400" cy="402900"/>
          </a:xfrm>
          <a:prstGeom prst="rect">
            <a:avLst/>
          </a:prstGeom>
        </p:spPr>
        <p:txBody>
          <a:bodyPr anchorCtr="0" anchor="b" bIns="0" lIns="0" spcFirstLastPara="1" rIns="0" wrap="square" tIns="0">
            <a:noAutofit/>
          </a:bodyPr>
          <a:lstStyle>
            <a:lvl1pPr lvl="0" algn="ctr">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83" name="Google Shape;683;p62"/>
          <p:cNvSpPr txBox="1"/>
          <p:nvPr>
            <p:ph idx="1" type="subTitle"/>
          </p:nvPr>
        </p:nvSpPr>
        <p:spPr>
          <a:xfrm>
            <a:off x="2715578" y="4015264"/>
            <a:ext cx="3712800" cy="4482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800"/>
              <a:buNone/>
              <a:defRPr sz="1800"/>
            </a:lvl1pPr>
            <a:lvl2pPr lvl="1" algn="ctr">
              <a:spcBef>
                <a:spcPts val="0"/>
              </a:spcBef>
              <a:spcAft>
                <a:spcPts val="0"/>
              </a:spcAft>
              <a:buSzPts val="1300"/>
              <a:buNone/>
              <a:defRPr/>
            </a:lvl2pPr>
            <a:lvl3pPr lvl="2" algn="ctr">
              <a:spcBef>
                <a:spcPts val="900"/>
              </a:spcBef>
              <a:spcAft>
                <a:spcPts val="0"/>
              </a:spcAft>
              <a:buSzPts val="1200"/>
              <a:buNone/>
              <a:defRPr/>
            </a:lvl3pPr>
            <a:lvl4pPr lvl="3" algn="ctr">
              <a:spcBef>
                <a:spcPts val="900"/>
              </a:spcBef>
              <a:spcAft>
                <a:spcPts val="0"/>
              </a:spcAft>
              <a:buSzPts val="1100"/>
              <a:buNone/>
              <a:defRPr/>
            </a:lvl4pPr>
            <a:lvl5pPr lvl="4" algn="ctr">
              <a:spcBef>
                <a:spcPts val="900"/>
              </a:spcBef>
              <a:spcAft>
                <a:spcPts val="0"/>
              </a:spcAft>
              <a:buSzPts val="1000"/>
              <a:buNone/>
              <a:defRPr/>
            </a:lvl5pPr>
            <a:lvl6pPr lvl="5" algn="ctr">
              <a:spcBef>
                <a:spcPts val="900"/>
              </a:spcBef>
              <a:spcAft>
                <a:spcPts val="0"/>
              </a:spcAft>
              <a:buSzPts val="900"/>
              <a:buNone/>
              <a:defRPr/>
            </a:lvl6pPr>
            <a:lvl7pPr lvl="6" algn="ctr">
              <a:spcBef>
                <a:spcPts val="900"/>
              </a:spcBef>
              <a:spcAft>
                <a:spcPts val="0"/>
              </a:spcAft>
              <a:buSzPts val="900"/>
              <a:buNone/>
              <a:defRPr/>
            </a:lvl7pPr>
            <a:lvl8pPr lvl="7" algn="ctr">
              <a:spcBef>
                <a:spcPts val="900"/>
              </a:spcBef>
              <a:spcAft>
                <a:spcPts val="0"/>
              </a:spcAft>
              <a:buSzPts val="900"/>
              <a:buNone/>
              <a:defRPr/>
            </a:lvl8pPr>
            <a:lvl9pPr lvl="8" algn="ctr">
              <a:spcBef>
                <a:spcPts val="900"/>
              </a:spcBef>
              <a:spcAft>
                <a:spcPts val="900"/>
              </a:spcAft>
              <a:buSzPts val="900"/>
              <a:buNone/>
              <a:defRPr/>
            </a:lvl9pPr>
          </a:lstStyle>
          <a:p/>
        </p:txBody>
      </p:sp>
      <p:sp>
        <p:nvSpPr>
          <p:cNvPr id="684" name="Google Shape;684;p62"/>
          <p:cNvSpPr/>
          <p:nvPr>
            <p:ph idx="2" type="pic"/>
          </p:nvPr>
        </p:nvSpPr>
        <p:spPr>
          <a:xfrm>
            <a:off x="3298984" y="702469"/>
            <a:ext cx="2546700" cy="2546700"/>
          </a:xfrm>
          <a:prstGeom prst="ellipse">
            <a:avLst/>
          </a:prstGeom>
          <a:noFill/>
          <a:ln>
            <a:noFill/>
          </a:ln>
        </p:spPr>
      </p:sp>
      <p:pic>
        <p:nvPicPr>
          <p:cNvPr id="685" name="Google Shape;685;p62"/>
          <p:cNvPicPr preferRelativeResize="0"/>
          <p:nvPr/>
        </p:nvPicPr>
        <p:blipFill>
          <a:blip r:embed="rId2">
            <a:alphaModFix/>
          </a:blip>
          <a:stretch>
            <a:fillRect/>
          </a:stretch>
        </p:blipFill>
        <p:spPr>
          <a:xfrm>
            <a:off x="8275000" y="424096"/>
            <a:ext cx="476799" cy="333763"/>
          </a:xfrm>
          <a:prstGeom prst="rect">
            <a:avLst/>
          </a:prstGeom>
          <a:noFill/>
          <a:ln>
            <a:noFill/>
          </a:ln>
        </p:spPr>
      </p:pic>
      <p:pic>
        <p:nvPicPr>
          <p:cNvPr descr="8eddf9cd5d8993598fe8b721e932338b28a73d3f.png" id="686" name="Google Shape;686;p62"/>
          <p:cNvPicPr preferRelativeResize="0"/>
          <p:nvPr/>
        </p:nvPicPr>
        <p:blipFill rotWithShape="1">
          <a:blip r:embed="rId3">
            <a:alphaModFix/>
          </a:blip>
          <a:srcRect b="2170" l="0" r="20382" t="9240"/>
          <a:stretch/>
        </p:blipFill>
        <p:spPr>
          <a:xfrm flipH="1" rot="-597824">
            <a:off x="2798048" y="2850701"/>
            <a:ext cx="522446" cy="581324"/>
          </a:xfrm>
          <a:custGeom>
            <a:rect b="b" l="l" r="r" t="t"/>
            <a:pathLst>
              <a:path extrusionOk="0" h="21600" w="21600">
                <a:moveTo>
                  <a:pt x="10487" y="0"/>
                </a:moveTo>
                <a:lnTo>
                  <a:pt x="2048" y="8248"/>
                </a:lnTo>
                <a:lnTo>
                  <a:pt x="0" y="9137"/>
                </a:lnTo>
                <a:lnTo>
                  <a:pt x="2" y="12915"/>
                </a:lnTo>
                <a:lnTo>
                  <a:pt x="580" y="13821"/>
                </a:lnTo>
                <a:lnTo>
                  <a:pt x="11215" y="21600"/>
                </a:lnTo>
                <a:lnTo>
                  <a:pt x="15652" y="15525"/>
                </a:lnTo>
                <a:lnTo>
                  <a:pt x="21600" y="9518"/>
                </a:lnTo>
                <a:lnTo>
                  <a:pt x="15376" y="7106"/>
                </a:lnTo>
                <a:lnTo>
                  <a:pt x="10487" y="0"/>
                </a:lnTo>
                <a:close/>
              </a:path>
            </a:pathLst>
          </a:custGeom>
          <a:noFill/>
          <a:ln>
            <a:noFill/>
          </a:ln>
        </p:spPr>
      </p:pic>
      <p:pic>
        <p:nvPicPr>
          <p:cNvPr descr="8eddf9cd5d8993598fe8b721e932338b28a73d3f.png" id="687" name="Google Shape;687;p62"/>
          <p:cNvPicPr preferRelativeResize="0"/>
          <p:nvPr/>
        </p:nvPicPr>
        <p:blipFill rotWithShape="1">
          <a:blip r:embed="rId3">
            <a:alphaModFix/>
          </a:blip>
          <a:srcRect b="2197" l="0" r="20414" t="9229"/>
          <a:stretch/>
        </p:blipFill>
        <p:spPr>
          <a:xfrm rot="-2746490">
            <a:off x="2622580" y="2685614"/>
            <a:ext cx="288008" cy="320544"/>
          </a:xfrm>
          <a:custGeom>
            <a:rect b="b" l="l" r="r" t="t"/>
            <a:pathLst>
              <a:path extrusionOk="0" h="21600" w="21600">
                <a:moveTo>
                  <a:pt x="10490" y="0"/>
                </a:moveTo>
                <a:lnTo>
                  <a:pt x="2058" y="8247"/>
                </a:lnTo>
                <a:lnTo>
                  <a:pt x="0" y="9142"/>
                </a:lnTo>
                <a:lnTo>
                  <a:pt x="4" y="12920"/>
                </a:lnTo>
                <a:lnTo>
                  <a:pt x="585" y="13821"/>
                </a:lnTo>
                <a:lnTo>
                  <a:pt x="11219" y="21600"/>
                </a:lnTo>
                <a:lnTo>
                  <a:pt x="15658" y="15531"/>
                </a:lnTo>
                <a:lnTo>
                  <a:pt x="21600" y="9522"/>
                </a:lnTo>
                <a:lnTo>
                  <a:pt x="15376" y="7105"/>
                </a:lnTo>
                <a:lnTo>
                  <a:pt x="10490" y="0"/>
                </a:lnTo>
                <a:close/>
              </a:path>
            </a:pathLst>
          </a:custGeom>
          <a:noFill/>
          <a:ln>
            <a:noFill/>
          </a:ln>
        </p:spPr>
      </p:pic>
      <p:pic>
        <p:nvPicPr>
          <p:cNvPr descr="8eddf9cd5d8993598fe8b721e932338b28a73d3f.png" id="688" name="Google Shape;688;p62"/>
          <p:cNvPicPr preferRelativeResize="0"/>
          <p:nvPr/>
        </p:nvPicPr>
        <p:blipFill rotWithShape="1">
          <a:blip r:embed="rId3">
            <a:alphaModFix/>
          </a:blip>
          <a:srcRect b="2153" l="24" r="20390" t="9225"/>
          <a:stretch/>
        </p:blipFill>
        <p:spPr>
          <a:xfrm rot="-2745967">
            <a:off x="5839341" y="1173769"/>
            <a:ext cx="237028" cy="263951"/>
          </a:xfrm>
          <a:custGeom>
            <a:rect b="b" l="l" r="r" t="t"/>
            <a:pathLst>
              <a:path extrusionOk="0" h="21600" w="21600">
                <a:moveTo>
                  <a:pt x="10478" y="0"/>
                </a:moveTo>
                <a:lnTo>
                  <a:pt x="2040" y="8247"/>
                </a:lnTo>
                <a:lnTo>
                  <a:pt x="1" y="9135"/>
                </a:lnTo>
                <a:lnTo>
                  <a:pt x="0" y="12912"/>
                </a:lnTo>
                <a:lnTo>
                  <a:pt x="580" y="13819"/>
                </a:lnTo>
                <a:lnTo>
                  <a:pt x="11210" y="21600"/>
                </a:lnTo>
                <a:lnTo>
                  <a:pt x="15659" y="15524"/>
                </a:lnTo>
                <a:lnTo>
                  <a:pt x="21600" y="9517"/>
                </a:lnTo>
                <a:lnTo>
                  <a:pt x="15367" y="7109"/>
                </a:lnTo>
                <a:lnTo>
                  <a:pt x="10478" y="0"/>
                </a:lnTo>
                <a:close/>
              </a:path>
            </a:pathLst>
          </a:custGeom>
          <a:noFill/>
          <a:ln>
            <a:noFill/>
          </a:ln>
        </p:spPr>
      </p:pic>
      <p:pic>
        <p:nvPicPr>
          <p:cNvPr descr="8eddf9cd5d8993598fe8b721e932338b28a73d3f.png" id="689" name="Google Shape;689;p62"/>
          <p:cNvPicPr preferRelativeResize="0"/>
          <p:nvPr/>
        </p:nvPicPr>
        <p:blipFill rotWithShape="1">
          <a:blip r:embed="rId3">
            <a:alphaModFix/>
          </a:blip>
          <a:srcRect b="2196" l="8" r="20406" t="9245"/>
          <a:stretch/>
        </p:blipFill>
        <p:spPr>
          <a:xfrm rot="667274">
            <a:off x="3076819" y="2597419"/>
            <a:ext cx="231526" cy="257652"/>
          </a:xfrm>
          <a:custGeom>
            <a:rect b="b" l="l" r="r" t="t"/>
            <a:pathLst>
              <a:path extrusionOk="0" h="21600" w="21600">
                <a:moveTo>
                  <a:pt x="10492" y="0"/>
                </a:moveTo>
                <a:lnTo>
                  <a:pt x="2045" y="8248"/>
                </a:lnTo>
                <a:lnTo>
                  <a:pt x="3" y="9139"/>
                </a:lnTo>
                <a:lnTo>
                  <a:pt x="0" y="12919"/>
                </a:lnTo>
                <a:lnTo>
                  <a:pt x="578" y="13824"/>
                </a:lnTo>
                <a:lnTo>
                  <a:pt x="11221" y="21600"/>
                </a:lnTo>
                <a:lnTo>
                  <a:pt x="15664" y="15533"/>
                </a:lnTo>
                <a:lnTo>
                  <a:pt x="21600" y="9518"/>
                </a:lnTo>
                <a:lnTo>
                  <a:pt x="15375" y="7109"/>
                </a:lnTo>
                <a:lnTo>
                  <a:pt x="10492" y="0"/>
                </a:lnTo>
                <a:close/>
              </a:path>
            </a:pathLst>
          </a:custGeom>
          <a:noFill/>
          <a:ln>
            <a:noFill/>
          </a:ln>
        </p:spPr>
      </p:pic>
      <p:pic>
        <p:nvPicPr>
          <p:cNvPr descr="8eddf9cd5d8993598fe8b721e932338b28a73d3f.png" id="690" name="Google Shape;690;p62"/>
          <p:cNvPicPr preferRelativeResize="0"/>
          <p:nvPr/>
        </p:nvPicPr>
        <p:blipFill rotWithShape="1">
          <a:blip r:embed="rId3">
            <a:alphaModFix/>
          </a:blip>
          <a:srcRect b="2188" l="0" r="20401" t="9230"/>
          <a:stretch/>
        </p:blipFill>
        <p:spPr>
          <a:xfrm rot="-368769">
            <a:off x="5914604" y="753116"/>
            <a:ext cx="498314" cy="554584"/>
          </a:xfrm>
          <a:custGeom>
            <a:rect b="b" l="l" r="r" t="t"/>
            <a:pathLst>
              <a:path extrusionOk="0" h="21600" w="21600">
                <a:moveTo>
                  <a:pt x="10488" y="0"/>
                </a:moveTo>
                <a:lnTo>
                  <a:pt x="2051" y="8248"/>
                </a:lnTo>
                <a:lnTo>
                  <a:pt x="1" y="9140"/>
                </a:lnTo>
                <a:lnTo>
                  <a:pt x="0" y="12921"/>
                </a:lnTo>
                <a:lnTo>
                  <a:pt x="580" y="13820"/>
                </a:lnTo>
                <a:lnTo>
                  <a:pt x="11216" y="21600"/>
                </a:lnTo>
                <a:lnTo>
                  <a:pt x="15661" y="15525"/>
                </a:lnTo>
                <a:lnTo>
                  <a:pt x="21600" y="9519"/>
                </a:lnTo>
                <a:lnTo>
                  <a:pt x="15374" y="7106"/>
                </a:lnTo>
                <a:lnTo>
                  <a:pt x="10488" y="0"/>
                </a:lnTo>
                <a:close/>
              </a:path>
            </a:pathLst>
          </a:cu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 Speaker 2">
  <p:cSld name="TITLE_1_1_1_1_1_1_1_1_1_1_1_1_1_1_1_1_1_1_1_1_1_1_1_1_1_1_1_1_1_1_1_1_1_1_1_1_1_1_1_1_1_1_1">
    <p:bg>
      <p:bgPr>
        <a:solidFill>
          <a:srgbClr val="CFE9FE"/>
        </a:solidFill>
      </p:bgPr>
    </p:bg>
    <p:spTree>
      <p:nvGrpSpPr>
        <p:cNvPr id="691" name="Shape 691"/>
        <p:cNvGrpSpPr/>
        <p:nvPr/>
      </p:nvGrpSpPr>
      <p:grpSpPr>
        <a:xfrm>
          <a:off x="0" y="0"/>
          <a:ext cx="0" cy="0"/>
          <a:chOff x="0" y="0"/>
          <a:chExt cx="0" cy="0"/>
        </a:xfrm>
      </p:grpSpPr>
      <p:sp>
        <p:nvSpPr>
          <p:cNvPr id="692" name="Google Shape;692;p63"/>
          <p:cNvSpPr/>
          <p:nvPr/>
        </p:nvSpPr>
        <p:spPr>
          <a:xfrm>
            <a:off x="1154142" y="702506"/>
            <a:ext cx="2546400" cy="2546400"/>
          </a:xfrm>
          <a:prstGeom prst="ellipse">
            <a:avLst/>
          </a:prstGeom>
          <a:solidFill>
            <a:srgbClr val="D892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93" name="Google Shape;693;p63"/>
          <p:cNvSpPr/>
          <p:nvPr/>
        </p:nvSpPr>
        <p:spPr>
          <a:xfrm>
            <a:off x="5441561" y="702494"/>
            <a:ext cx="2546400" cy="2546400"/>
          </a:xfrm>
          <a:prstGeom prst="ellipse">
            <a:avLst/>
          </a:prstGeom>
          <a:solidFill>
            <a:srgbClr val="D892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694" name="Google Shape;694;p63"/>
          <p:cNvSpPr/>
          <p:nvPr>
            <p:ph idx="2" type="pic"/>
          </p:nvPr>
        </p:nvSpPr>
        <p:spPr>
          <a:xfrm>
            <a:off x="1153954" y="702469"/>
            <a:ext cx="2546700" cy="2546700"/>
          </a:xfrm>
          <a:prstGeom prst="ellipse">
            <a:avLst/>
          </a:prstGeom>
          <a:noFill/>
          <a:ln>
            <a:noFill/>
          </a:ln>
        </p:spPr>
      </p:sp>
      <p:sp>
        <p:nvSpPr>
          <p:cNvPr id="695" name="Google Shape;695;p63"/>
          <p:cNvSpPr/>
          <p:nvPr>
            <p:ph idx="3" type="pic"/>
          </p:nvPr>
        </p:nvSpPr>
        <p:spPr>
          <a:xfrm>
            <a:off x="5441633" y="702469"/>
            <a:ext cx="2546700" cy="2546700"/>
          </a:xfrm>
          <a:prstGeom prst="ellipse">
            <a:avLst/>
          </a:prstGeom>
          <a:noFill/>
          <a:ln>
            <a:noFill/>
          </a:ln>
        </p:spPr>
      </p:sp>
      <p:sp>
        <p:nvSpPr>
          <p:cNvPr id="696" name="Google Shape;696;p63"/>
          <p:cNvSpPr txBox="1"/>
          <p:nvPr>
            <p:ph type="title"/>
          </p:nvPr>
        </p:nvSpPr>
        <p:spPr>
          <a:xfrm>
            <a:off x="335756" y="3417570"/>
            <a:ext cx="4182900" cy="708300"/>
          </a:xfrm>
          <a:prstGeom prst="rect">
            <a:avLst/>
          </a:prstGeom>
        </p:spPr>
        <p:txBody>
          <a:bodyPr anchorCtr="0" anchor="b" bIns="0" lIns="0" spcFirstLastPara="1" rIns="0" wrap="square" tIns="0">
            <a:noAutofit/>
          </a:bodyPr>
          <a:lstStyle>
            <a:lvl1pPr lvl="0" algn="ctr">
              <a:lnSpc>
                <a:spcPct val="90000"/>
              </a:lnSpc>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7" name="Google Shape;697;p63"/>
          <p:cNvSpPr txBox="1"/>
          <p:nvPr>
            <p:ph idx="1" type="subTitle"/>
          </p:nvPr>
        </p:nvSpPr>
        <p:spPr>
          <a:xfrm>
            <a:off x="843915" y="4150995"/>
            <a:ext cx="3166800" cy="4482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600"/>
              <a:buNone/>
              <a:defRPr sz="1600"/>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698" name="Google Shape;698;p63"/>
          <p:cNvSpPr txBox="1"/>
          <p:nvPr>
            <p:ph idx="4" type="title"/>
          </p:nvPr>
        </p:nvSpPr>
        <p:spPr>
          <a:xfrm>
            <a:off x="4623435" y="3417570"/>
            <a:ext cx="4182900" cy="708300"/>
          </a:xfrm>
          <a:prstGeom prst="rect">
            <a:avLst/>
          </a:prstGeom>
        </p:spPr>
        <p:txBody>
          <a:bodyPr anchorCtr="0" anchor="b" bIns="0" lIns="0" spcFirstLastPara="1" rIns="0" wrap="square" tIns="0">
            <a:noAutofit/>
          </a:bodyPr>
          <a:lstStyle>
            <a:lvl1pPr lvl="0" algn="ctr">
              <a:lnSpc>
                <a:spcPct val="90000"/>
              </a:lnSpc>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p:txBody>
      </p:sp>
      <p:sp>
        <p:nvSpPr>
          <p:cNvPr id="699" name="Google Shape;699;p63"/>
          <p:cNvSpPr txBox="1"/>
          <p:nvPr>
            <p:ph idx="5" type="subTitle"/>
          </p:nvPr>
        </p:nvSpPr>
        <p:spPr>
          <a:xfrm>
            <a:off x="5131594" y="4150995"/>
            <a:ext cx="3166800" cy="4482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1600"/>
              <a:buNone/>
              <a:defRPr sz="1600"/>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pic>
        <p:nvPicPr>
          <p:cNvPr id="700" name="Google Shape;700;p63"/>
          <p:cNvPicPr preferRelativeResize="0"/>
          <p:nvPr/>
        </p:nvPicPr>
        <p:blipFill>
          <a:blip r:embed="rId2">
            <a:alphaModFix/>
          </a:blip>
          <a:stretch>
            <a:fillRect/>
          </a:stretch>
        </p:blipFill>
        <p:spPr>
          <a:xfrm>
            <a:off x="8275000" y="424096"/>
            <a:ext cx="476799" cy="333763"/>
          </a:xfrm>
          <a:prstGeom prst="rect">
            <a:avLst/>
          </a:prstGeom>
          <a:noFill/>
          <a:ln>
            <a:noFill/>
          </a:ln>
        </p:spPr>
      </p:pic>
      <p:pic>
        <p:nvPicPr>
          <p:cNvPr descr="Blue_single_sparkle.png" id="701" name="Google Shape;701;p63"/>
          <p:cNvPicPr preferRelativeResize="0"/>
          <p:nvPr/>
        </p:nvPicPr>
        <p:blipFill rotWithShape="1">
          <a:blip r:embed="rId3">
            <a:alphaModFix/>
          </a:blip>
          <a:srcRect b="0" l="0" r="0" t="0"/>
          <a:stretch/>
        </p:blipFill>
        <p:spPr>
          <a:xfrm rot="975909">
            <a:off x="993828" y="2686443"/>
            <a:ext cx="476251" cy="483467"/>
          </a:xfrm>
          <a:prstGeom prst="rect">
            <a:avLst/>
          </a:prstGeom>
          <a:noFill/>
          <a:ln>
            <a:noFill/>
          </a:ln>
        </p:spPr>
      </p:pic>
      <p:pic>
        <p:nvPicPr>
          <p:cNvPr descr="Blue_single_sparkle.png" id="702" name="Google Shape;702;p63"/>
          <p:cNvPicPr preferRelativeResize="0"/>
          <p:nvPr/>
        </p:nvPicPr>
        <p:blipFill rotWithShape="1">
          <a:blip r:embed="rId3">
            <a:alphaModFix/>
          </a:blip>
          <a:srcRect b="0" l="0" r="0" t="0"/>
          <a:stretch/>
        </p:blipFill>
        <p:spPr>
          <a:xfrm rot="-4372338">
            <a:off x="579455" y="2961405"/>
            <a:ext cx="253337" cy="257176"/>
          </a:xfrm>
          <a:prstGeom prst="rect">
            <a:avLst/>
          </a:prstGeom>
          <a:noFill/>
          <a:ln>
            <a:noFill/>
          </a:ln>
        </p:spPr>
      </p:pic>
      <p:pic>
        <p:nvPicPr>
          <p:cNvPr descr="Blue_single_sparkle.png" id="703" name="Google Shape;703;p63"/>
          <p:cNvPicPr preferRelativeResize="0"/>
          <p:nvPr/>
        </p:nvPicPr>
        <p:blipFill rotWithShape="1">
          <a:blip r:embed="rId3">
            <a:alphaModFix/>
          </a:blip>
          <a:srcRect b="0" l="0" r="0" t="0"/>
          <a:stretch/>
        </p:blipFill>
        <p:spPr>
          <a:xfrm>
            <a:off x="703377" y="2533962"/>
            <a:ext cx="122079" cy="123929"/>
          </a:xfrm>
          <a:prstGeom prst="rect">
            <a:avLst/>
          </a:prstGeom>
          <a:noFill/>
          <a:ln>
            <a:noFill/>
          </a:ln>
        </p:spPr>
      </p:pic>
      <p:pic>
        <p:nvPicPr>
          <p:cNvPr descr="Blue_single_sparkle.png" id="704" name="Google Shape;704;p63"/>
          <p:cNvPicPr preferRelativeResize="0"/>
          <p:nvPr/>
        </p:nvPicPr>
        <p:blipFill rotWithShape="1">
          <a:blip r:embed="rId3">
            <a:alphaModFix/>
          </a:blip>
          <a:srcRect b="0" l="0" r="0" t="0"/>
          <a:stretch/>
        </p:blipFill>
        <p:spPr>
          <a:xfrm rot="487688">
            <a:off x="7998467" y="1075839"/>
            <a:ext cx="157426" cy="159822"/>
          </a:xfrm>
          <a:prstGeom prst="rect">
            <a:avLst/>
          </a:prstGeom>
          <a:noFill/>
          <a:ln>
            <a:noFill/>
          </a:ln>
        </p:spPr>
      </p:pic>
      <p:pic>
        <p:nvPicPr>
          <p:cNvPr descr="Blue_single_sparkle.png" id="705" name="Google Shape;705;p63"/>
          <p:cNvPicPr preferRelativeResize="0"/>
          <p:nvPr/>
        </p:nvPicPr>
        <p:blipFill rotWithShape="1">
          <a:blip r:embed="rId3">
            <a:alphaModFix/>
          </a:blip>
          <a:srcRect b="0" l="0" r="0" t="0"/>
          <a:stretch/>
        </p:blipFill>
        <p:spPr>
          <a:xfrm rot="-949177">
            <a:off x="7564056" y="671053"/>
            <a:ext cx="399291" cy="40534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 Agenda">
  <p:cSld name="TITLE_1_1_1_1_1_1_1_1_1_1_1_1_1_1_1_1_1_1_1_1_1_1_1_1_1_1_1_1_1_1_1_1_1_1_1_1_1_1_1_1_1_1_1_1">
    <p:bg>
      <p:bgPr>
        <a:solidFill>
          <a:srgbClr val="CFE9FE"/>
        </a:solidFill>
      </p:bgPr>
    </p:bg>
    <p:spTree>
      <p:nvGrpSpPr>
        <p:cNvPr id="706" name="Shape 706"/>
        <p:cNvGrpSpPr/>
        <p:nvPr/>
      </p:nvGrpSpPr>
      <p:grpSpPr>
        <a:xfrm>
          <a:off x="0" y="0"/>
          <a:ext cx="0" cy="0"/>
          <a:chOff x="0" y="0"/>
          <a:chExt cx="0" cy="0"/>
        </a:xfrm>
      </p:grpSpPr>
      <p:sp>
        <p:nvSpPr>
          <p:cNvPr id="707" name="Google Shape;707;p64"/>
          <p:cNvSpPr/>
          <p:nvPr/>
        </p:nvSpPr>
        <p:spPr>
          <a:xfrm>
            <a:off x="288066" y="288209"/>
            <a:ext cx="3222504" cy="4567104"/>
          </a:xfrm>
          <a:custGeom>
            <a:rect b="b" l="l" r="r" t="t"/>
            <a:pathLst>
              <a:path extrusionOk="0" h="21600" w="21600">
                <a:moveTo>
                  <a:pt x="0" y="635"/>
                </a:moveTo>
                <a:cubicBezTo>
                  <a:pt x="0" y="460"/>
                  <a:pt x="101" y="301"/>
                  <a:pt x="264" y="186"/>
                </a:cubicBezTo>
                <a:cubicBezTo>
                  <a:pt x="427" y="71"/>
                  <a:pt x="652" y="0"/>
                  <a:pt x="900" y="0"/>
                </a:cubicBezTo>
                <a:lnTo>
                  <a:pt x="20700" y="0"/>
                </a:lnTo>
                <a:cubicBezTo>
                  <a:pt x="20948" y="0"/>
                  <a:pt x="21173" y="71"/>
                  <a:pt x="21336" y="186"/>
                </a:cubicBezTo>
                <a:cubicBezTo>
                  <a:pt x="21499" y="301"/>
                  <a:pt x="21600" y="460"/>
                  <a:pt x="21600" y="635"/>
                </a:cubicBezTo>
                <a:lnTo>
                  <a:pt x="21600" y="671"/>
                </a:lnTo>
                <a:cubicBezTo>
                  <a:pt x="21600" y="773"/>
                  <a:pt x="21565" y="874"/>
                  <a:pt x="21499" y="965"/>
                </a:cubicBezTo>
                <a:cubicBezTo>
                  <a:pt x="19357" y="3915"/>
                  <a:pt x="18149" y="7258"/>
                  <a:pt x="18149" y="10800"/>
                </a:cubicBezTo>
                <a:cubicBezTo>
                  <a:pt x="18149" y="14342"/>
                  <a:pt x="19357" y="17685"/>
                  <a:pt x="21499" y="20635"/>
                </a:cubicBezTo>
                <a:cubicBezTo>
                  <a:pt x="21565" y="20726"/>
                  <a:pt x="21600" y="20827"/>
                  <a:pt x="21600" y="20929"/>
                </a:cubicBezTo>
                <a:lnTo>
                  <a:pt x="21600" y="20965"/>
                </a:lnTo>
                <a:cubicBezTo>
                  <a:pt x="21600" y="21140"/>
                  <a:pt x="21499" y="21299"/>
                  <a:pt x="21336" y="21414"/>
                </a:cubicBezTo>
                <a:cubicBezTo>
                  <a:pt x="21173" y="21529"/>
                  <a:pt x="20948" y="21600"/>
                  <a:pt x="20700" y="21600"/>
                </a:cubicBezTo>
                <a:lnTo>
                  <a:pt x="900" y="21600"/>
                </a:lnTo>
                <a:cubicBezTo>
                  <a:pt x="652" y="21600"/>
                  <a:pt x="427" y="21529"/>
                  <a:pt x="264" y="21414"/>
                </a:cubicBezTo>
                <a:cubicBezTo>
                  <a:pt x="101" y="21299"/>
                  <a:pt x="0" y="21140"/>
                  <a:pt x="0" y="20965"/>
                </a:cubicBezTo>
                <a:lnTo>
                  <a:pt x="0" y="635"/>
                </a:lnTo>
                <a:close/>
              </a:path>
            </a:pathLst>
          </a:custGeom>
          <a:solidFill>
            <a:srgbClr val="FFFE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pic>
        <p:nvPicPr>
          <p:cNvPr id="708" name="Google Shape;708;p64"/>
          <p:cNvPicPr preferRelativeResize="0"/>
          <p:nvPr/>
        </p:nvPicPr>
        <p:blipFill>
          <a:blip r:embed="rId2">
            <a:alphaModFix/>
          </a:blip>
          <a:stretch>
            <a:fillRect/>
          </a:stretch>
        </p:blipFill>
        <p:spPr>
          <a:xfrm>
            <a:off x="434338" y="424096"/>
            <a:ext cx="476799" cy="333763"/>
          </a:xfrm>
          <a:prstGeom prst="rect">
            <a:avLst/>
          </a:prstGeom>
          <a:noFill/>
          <a:ln>
            <a:noFill/>
          </a:ln>
        </p:spPr>
      </p:pic>
      <p:pic>
        <p:nvPicPr>
          <p:cNvPr id="709" name="Google Shape;709;p64" title="BE-MVP-Icon-Spark_Redux_V3_STRAIGHT_yellow.png"/>
          <p:cNvPicPr preferRelativeResize="0"/>
          <p:nvPr/>
        </p:nvPicPr>
        <p:blipFill rotWithShape="1">
          <a:blip r:embed="rId3">
            <a:alphaModFix/>
          </a:blip>
          <a:srcRect b="2553" l="0" r="0" t="2553"/>
          <a:stretch/>
        </p:blipFill>
        <p:spPr>
          <a:xfrm rot="498577">
            <a:off x="3082531" y="169710"/>
            <a:ext cx="299451" cy="303283"/>
          </a:xfrm>
          <a:prstGeom prst="rect">
            <a:avLst/>
          </a:prstGeom>
          <a:noFill/>
          <a:ln>
            <a:noFill/>
          </a:ln>
        </p:spPr>
      </p:pic>
      <p:pic>
        <p:nvPicPr>
          <p:cNvPr id="710" name="Google Shape;710;p64" title="BE-MVP-Icon-Spark_Redux_V3_LEFT_yellow.png"/>
          <p:cNvPicPr preferRelativeResize="0"/>
          <p:nvPr/>
        </p:nvPicPr>
        <p:blipFill rotWithShape="1">
          <a:blip r:embed="rId4">
            <a:alphaModFix/>
          </a:blip>
          <a:srcRect b="2616" l="0" r="0" t="2606"/>
          <a:stretch/>
        </p:blipFill>
        <p:spPr>
          <a:xfrm>
            <a:off x="3233006" y="542775"/>
            <a:ext cx="126201" cy="127663"/>
          </a:xfrm>
          <a:prstGeom prst="rect">
            <a:avLst/>
          </a:prstGeom>
          <a:noFill/>
          <a:ln>
            <a:noFill/>
          </a:ln>
        </p:spPr>
      </p:pic>
      <p:sp>
        <p:nvSpPr>
          <p:cNvPr id="711" name="Google Shape;711;p64"/>
          <p:cNvSpPr txBox="1"/>
          <p:nvPr>
            <p:ph type="title"/>
          </p:nvPr>
        </p:nvSpPr>
        <p:spPr>
          <a:xfrm>
            <a:off x="434340" y="1790700"/>
            <a:ext cx="2346600" cy="1561800"/>
          </a:xfrm>
          <a:prstGeom prst="rect">
            <a:avLst/>
          </a:prstGeom>
        </p:spPr>
        <p:txBody>
          <a:bodyPr anchorCtr="0" anchor="ctr" bIns="0" lIns="0" spcFirstLastPara="1" rIns="0" wrap="square" tIns="0">
            <a:noAutofit/>
          </a:bodyPr>
          <a:lstStyle>
            <a:lvl1pPr lvl="0">
              <a:lnSpc>
                <a:spcPct val="90000"/>
              </a:lnSpc>
              <a:spcBef>
                <a:spcPts val="0"/>
              </a:spcBef>
              <a:spcAft>
                <a:spcPts val="0"/>
              </a:spcAft>
              <a:buClr>
                <a:srgbClr val="0250D9"/>
              </a:buClr>
              <a:buSzPts val="3500"/>
              <a:buNone/>
              <a:defRPr sz="3500">
                <a:solidFill>
                  <a:srgbClr val="0250D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712" name="Google Shape;712;p64" title="BE-MVP-Icon-Spark_Redux_V3_RIGHT_yellow.png"/>
          <p:cNvPicPr preferRelativeResize="0"/>
          <p:nvPr/>
        </p:nvPicPr>
        <p:blipFill rotWithShape="1">
          <a:blip r:embed="rId5">
            <a:alphaModFix/>
          </a:blip>
          <a:srcRect b="8324" l="17671" r="9187" t="12399"/>
          <a:stretch/>
        </p:blipFill>
        <p:spPr>
          <a:xfrm>
            <a:off x="0" y="3952878"/>
            <a:ext cx="625588" cy="72373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 Thank you 2">
  <p:cSld name="TITLE_1_1_1_1_1_1_1_1_1_1_1_1_1_1_1_1_1_1_1_1_1_1_1_1_1_1_1_1_1_1_1_1_1_1_1_1_1_1_1_1_1_1_1_1_1">
    <p:bg>
      <p:bgPr>
        <a:solidFill>
          <a:schemeClr val="accent5"/>
        </a:solidFill>
      </p:bgPr>
    </p:bg>
    <p:spTree>
      <p:nvGrpSpPr>
        <p:cNvPr id="713" name="Shape 713"/>
        <p:cNvGrpSpPr/>
        <p:nvPr/>
      </p:nvGrpSpPr>
      <p:grpSpPr>
        <a:xfrm>
          <a:off x="0" y="0"/>
          <a:ext cx="0" cy="0"/>
          <a:chOff x="0" y="0"/>
          <a:chExt cx="0" cy="0"/>
        </a:xfrm>
      </p:grpSpPr>
      <p:pic>
        <p:nvPicPr>
          <p:cNvPr id="714" name="Google Shape;714;p65"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15" name="Google Shape;715;p65"/>
          <p:cNvGrpSpPr/>
          <p:nvPr/>
        </p:nvGrpSpPr>
        <p:grpSpPr>
          <a:xfrm>
            <a:off x="6564092" y="1155360"/>
            <a:ext cx="587821" cy="416263"/>
            <a:chOff x="12805910" y="2881030"/>
            <a:chExt cx="924392" cy="654605"/>
          </a:xfrm>
        </p:grpSpPr>
        <p:pic>
          <p:nvPicPr>
            <p:cNvPr descr="Yellow_single_sparkle.png" id="716" name="Google Shape;716;p65"/>
            <p:cNvPicPr preferRelativeResize="0"/>
            <p:nvPr/>
          </p:nvPicPr>
          <p:blipFill rotWithShape="1">
            <a:blip r:embed="rId3">
              <a:alphaModFix/>
            </a:blip>
            <a:srcRect b="0" l="0" r="0" t="0"/>
            <a:stretch/>
          </p:blipFill>
          <p:spPr>
            <a:xfrm>
              <a:off x="13130440" y="2928101"/>
              <a:ext cx="599862" cy="607534"/>
            </a:xfrm>
            <a:prstGeom prst="rect">
              <a:avLst/>
            </a:prstGeom>
            <a:noFill/>
            <a:ln>
              <a:noFill/>
            </a:ln>
          </p:spPr>
        </p:pic>
        <p:pic>
          <p:nvPicPr>
            <p:cNvPr descr="Yellow_single_sparkle.png" id="717" name="Google Shape;717;p65"/>
            <p:cNvPicPr preferRelativeResize="0"/>
            <p:nvPr/>
          </p:nvPicPr>
          <p:blipFill rotWithShape="1">
            <a:blip r:embed="rId3">
              <a:alphaModFix/>
            </a:blip>
            <a:srcRect b="0" l="0" r="0" t="0"/>
            <a:stretch/>
          </p:blipFill>
          <p:spPr>
            <a:xfrm>
              <a:off x="12805910" y="2881030"/>
              <a:ext cx="265074" cy="268465"/>
            </a:xfrm>
            <a:prstGeom prst="rect">
              <a:avLst/>
            </a:prstGeom>
            <a:noFill/>
            <a:ln>
              <a:noFill/>
            </a:ln>
          </p:spPr>
        </p:pic>
      </p:grpSp>
      <p:grpSp>
        <p:nvGrpSpPr>
          <p:cNvPr id="718" name="Google Shape;718;p65"/>
          <p:cNvGrpSpPr/>
          <p:nvPr/>
        </p:nvGrpSpPr>
        <p:grpSpPr>
          <a:xfrm>
            <a:off x="1744583" y="2371503"/>
            <a:ext cx="1653735" cy="1581004"/>
            <a:chOff x="4576047" y="4659274"/>
            <a:chExt cx="2700858" cy="2582074"/>
          </a:xfrm>
        </p:grpSpPr>
        <p:pic>
          <p:nvPicPr>
            <p:cNvPr descr="Yellow_single_sparkle.png" id="719" name="Google Shape;719;p65"/>
            <p:cNvPicPr preferRelativeResize="0"/>
            <p:nvPr/>
          </p:nvPicPr>
          <p:blipFill rotWithShape="1">
            <a:blip r:embed="rId3">
              <a:alphaModFix/>
            </a:blip>
            <a:srcRect b="0" l="0" r="0" t="0"/>
            <a:stretch/>
          </p:blipFill>
          <p:spPr>
            <a:xfrm>
              <a:off x="4827209" y="4659274"/>
              <a:ext cx="800071" cy="810306"/>
            </a:xfrm>
            <a:prstGeom prst="rect">
              <a:avLst/>
            </a:prstGeom>
            <a:noFill/>
            <a:ln>
              <a:noFill/>
            </a:ln>
          </p:spPr>
        </p:pic>
        <p:pic>
          <p:nvPicPr>
            <p:cNvPr descr="Yellow_single_sparkle.png" id="720" name="Google Shape;720;p65"/>
            <p:cNvPicPr preferRelativeResize="0"/>
            <p:nvPr/>
          </p:nvPicPr>
          <p:blipFill rotWithShape="1">
            <a:blip r:embed="rId3">
              <a:alphaModFix/>
            </a:blip>
            <a:srcRect b="0" l="0" r="0" t="0"/>
            <a:stretch/>
          </p:blipFill>
          <p:spPr>
            <a:xfrm>
              <a:off x="4576047" y="5455670"/>
              <a:ext cx="448164" cy="453897"/>
            </a:xfrm>
            <a:prstGeom prst="rect">
              <a:avLst/>
            </a:prstGeom>
            <a:noFill/>
            <a:ln>
              <a:noFill/>
            </a:ln>
          </p:spPr>
        </p:pic>
        <p:pic>
          <p:nvPicPr>
            <p:cNvPr descr="HDD_ATH_SALESFORCE_ICON_AGENTFORCE_V3_R2 3.png" id="721" name="Google Shape;721;p65"/>
            <p:cNvPicPr preferRelativeResize="0"/>
            <p:nvPr/>
          </p:nvPicPr>
          <p:blipFill rotWithShape="1">
            <a:blip r:embed="rId4">
              <a:alphaModFix/>
            </a:blip>
            <a:srcRect b="0" l="0" r="0" t="0"/>
            <a:stretch/>
          </p:blipFill>
          <p:spPr>
            <a:xfrm flipH="1" rot="-2704027">
              <a:off x="5136872" y="5108231"/>
              <a:ext cx="1776925" cy="1763070"/>
            </a:xfrm>
            <a:prstGeom prst="rect">
              <a:avLst/>
            </a:prstGeom>
            <a:noFill/>
            <a:ln>
              <a:noFill/>
            </a:ln>
          </p:spPr>
        </p:pic>
      </p:grpSp>
      <p:sp>
        <p:nvSpPr>
          <p:cNvPr id="722" name="Google Shape;722;p65"/>
          <p:cNvSpPr txBox="1"/>
          <p:nvPr/>
        </p:nvSpPr>
        <p:spPr>
          <a:xfrm>
            <a:off x="2702862" y="1713875"/>
            <a:ext cx="3564000" cy="1512900"/>
          </a:xfrm>
          <a:prstGeom prst="rect">
            <a:avLst/>
          </a:prstGeom>
          <a:noFill/>
          <a:ln>
            <a:noFill/>
          </a:ln>
        </p:spPr>
        <p:txBody>
          <a:bodyPr anchorCtr="0" anchor="ctr" bIns="50875" lIns="50875" spcFirstLastPara="1" rIns="50875" wrap="square" tIns="50875">
            <a:noAutofit/>
          </a:bodyPr>
          <a:lstStyle/>
          <a:p>
            <a:pPr indent="0" lvl="0" marL="0" marR="0" rtl="0" algn="l">
              <a:lnSpc>
                <a:spcPct val="77000"/>
              </a:lnSpc>
              <a:spcBef>
                <a:spcPts val="0"/>
              </a:spcBef>
              <a:spcAft>
                <a:spcPts val="0"/>
              </a:spcAft>
              <a:buClr>
                <a:srgbClr val="FFFEFE"/>
              </a:buClr>
              <a:buSzPts val="11100"/>
              <a:buFont typeface="Questrial"/>
              <a:buNone/>
            </a:pPr>
            <a:r>
              <a:rPr lang="en" sz="6000">
                <a:solidFill>
                  <a:srgbClr val="FFFEFE"/>
                </a:solidFill>
                <a:latin typeface="Avant Garde Demi SFDC"/>
                <a:ea typeface="Avant Garde Demi SFDC"/>
                <a:cs typeface="Avant Garde Demi SFDC"/>
                <a:sym typeface="Avant Garde Demi SFDC"/>
              </a:rPr>
              <a:t>¡Grac</a:t>
            </a:r>
            <a:r>
              <a:rPr lang="en" sz="6000">
                <a:solidFill>
                  <a:schemeClr val="lt2"/>
                </a:solidFill>
                <a:latin typeface="Avant Garde Demi SFDC"/>
                <a:ea typeface="Avant Garde Demi SFDC"/>
                <a:cs typeface="Avant Garde Demi SFDC"/>
                <a:sym typeface="Avant Garde Demi SFDC"/>
              </a:rPr>
              <a:t>IA</a:t>
            </a:r>
            <a:r>
              <a:rPr lang="en" sz="6000">
                <a:solidFill>
                  <a:srgbClr val="FFFEFE"/>
                </a:solidFill>
                <a:latin typeface="Avant Garde Demi SFDC"/>
                <a:ea typeface="Avant Garde Demi SFDC"/>
                <a:cs typeface="Avant Garde Demi SFDC"/>
                <a:sym typeface="Avant Garde Demi SFDC"/>
              </a:rPr>
              <a:t>s!</a:t>
            </a:r>
            <a:endParaRPr sz="6000">
              <a:latin typeface="Avant Garde Demi SFDC"/>
              <a:ea typeface="Avant Garde Demi SFDC"/>
              <a:cs typeface="Avant Garde Demi SFDC"/>
              <a:sym typeface="Avant Garde Demi SFDC"/>
            </a:endParaRPr>
          </a:p>
        </p:txBody>
      </p:sp>
      <p:pic>
        <p:nvPicPr>
          <p:cNvPr id="723" name="Google Shape;723;p65" title="shadow-1.png"/>
          <p:cNvPicPr preferRelativeResize="0"/>
          <p:nvPr/>
        </p:nvPicPr>
        <p:blipFill>
          <a:blip r:embed="rId5">
            <a:alphaModFix/>
          </a:blip>
          <a:stretch>
            <a:fillRect/>
          </a:stretch>
        </p:blipFill>
        <p:spPr>
          <a:xfrm>
            <a:off x="5725168" y="4355107"/>
            <a:ext cx="2057057" cy="299318"/>
          </a:xfrm>
          <a:prstGeom prst="rect">
            <a:avLst/>
          </a:prstGeom>
          <a:noFill/>
          <a:ln>
            <a:noFill/>
          </a:ln>
        </p:spPr>
      </p:pic>
      <p:grpSp>
        <p:nvGrpSpPr>
          <p:cNvPr id="724" name="Google Shape;724;p65"/>
          <p:cNvGrpSpPr/>
          <p:nvPr/>
        </p:nvGrpSpPr>
        <p:grpSpPr>
          <a:xfrm>
            <a:off x="5875545" y="2372011"/>
            <a:ext cx="1338373" cy="2179876"/>
            <a:chOff x="13642848" y="3675888"/>
            <a:chExt cx="3164003" cy="5146072"/>
          </a:xfrm>
        </p:grpSpPr>
        <p:pic>
          <p:nvPicPr>
            <p:cNvPr id="725" name="Google Shape;725;p65" title="Astro_trailblazer.png"/>
            <p:cNvPicPr preferRelativeResize="0"/>
            <p:nvPr/>
          </p:nvPicPr>
          <p:blipFill>
            <a:blip r:embed="rId6">
              <a:alphaModFix/>
            </a:blip>
            <a:stretch>
              <a:fillRect/>
            </a:stretch>
          </p:blipFill>
          <p:spPr>
            <a:xfrm>
              <a:off x="13642848" y="3675888"/>
              <a:ext cx="3163999" cy="5146072"/>
            </a:xfrm>
            <a:prstGeom prst="rect">
              <a:avLst/>
            </a:prstGeom>
            <a:noFill/>
            <a:ln>
              <a:noFill/>
            </a:ln>
          </p:spPr>
        </p:pic>
        <p:pic>
          <p:nvPicPr>
            <p:cNvPr descr="Group" id="726" name="Google Shape;726;p65"/>
            <p:cNvPicPr preferRelativeResize="0"/>
            <p:nvPr/>
          </p:nvPicPr>
          <p:blipFill rotWithShape="1">
            <a:blip r:embed="rId7">
              <a:alphaModFix/>
            </a:blip>
            <a:srcRect b="0" l="0" r="0" t="0"/>
            <a:stretch/>
          </p:blipFill>
          <p:spPr>
            <a:xfrm>
              <a:off x="13740739" y="6261646"/>
              <a:ext cx="2630294" cy="1841599"/>
            </a:xfrm>
            <a:prstGeom prst="rect">
              <a:avLst/>
            </a:prstGeom>
            <a:noFill/>
            <a:ln>
              <a:noFill/>
            </a:ln>
          </p:spPr>
        </p:pic>
        <p:pic>
          <p:nvPicPr>
            <p:cNvPr id="727" name="Google Shape;727;p65" title="Astro_trailblazer_hand.png"/>
            <p:cNvPicPr preferRelativeResize="0"/>
            <p:nvPr/>
          </p:nvPicPr>
          <p:blipFill rotWithShape="1">
            <a:blip r:embed="rId8">
              <a:alphaModFix/>
            </a:blip>
            <a:srcRect b="32105" l="0" r="0" t="32108"/>
            <a:stretch/>
          </p:blipFill>
          <p:spPr>
            <a:xfrm>
              <a:off x="13642850" y="5328124"/>
              <a:ext cx="3164001" cy="1841600"/>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 Thank you 1">
  <p:cSld name="TITLE_1_1_1_1_1_1_1_1_1_1_1_1_1_1_1_1_1_1_1_1_1_1_1_1_1_1_1_1_1_1_1_1_1_1_1_1_1_1_1_1_1_1_1_1_1_1">
    <p:bg>
      <p:bgPr>
        <a:solidFill>
          <a:schemeClr val="accent5"/>
        </a:solidFill>
      </p:bgPr>
    </p:bg>
    <p:spTree>
      <p:nvGrpSpPr>
        <p:cNvPr id="728" name="Shape 728"/>
        <p:cNvGrpSpPr/>
        <p:nvPr/>
      </p:nvGrpSpPr>
      <p:grpSpPr>
        <a:xfrm>
          <a:off x="0" y="0"/>
          <a:ext cx="0" cy="0"/>
          <a:chOff x="0" y="0"/>
          <a:chExt cx="0" cy="0"/>
        </a:xfrm>
      </p:grpSpPr>
      <p:pic>
        <p:nvPicPr>
          <p:cNvPr id="729" name="Google Shape;729;p66"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30" name="Google Shape;730;p66" title="AWT26-Logo-Vert-RGB.png"/>
          <p:cNvPicPr preferRelativeResize="0"/>
          <p:nvPr/>
        </p:nvPicPr>
        <p:blipFill>
          <a:blip r:embed="rId3">
            <a:alphaModFix/>
          </a:blip>
          <a:stretch>
            <a:fillRect/>
          </a:stretch>
        </p:blipFill>
        <p:spPr>
          <a:xfrm>
            <a:off x="3286125" y="428625"/>
            <a:ext cx="2351333" cy="1223725"/>
          </a:xfrm>
          <a:prstGeom prst="rect">
            <a:avLst/>
          </a:prstGeom>
          <a:noFill/>
          <a:ln>
            <a:noFill/>
          </a:ln>
        </p:spPr>
      </p:pic>
      <p:grpSp>
        <p:nvGrpSpPr>
          <p:cNvPr id="731" name="Google Shape;731;p66"/>
          <p:cNvGrpSpPr/>
          <p:nvPr/>
        </p:nvGrpSpPr>
        <p:grpSpPr>
          <a:xfrm>
            <a:off x="2121441" y="1720215"/>
            <a:ext cx="4615374" cy="2232660"/>
            <a:chOff x="4395307" y="3440430"/>
            <a:chExt cx="9230748" cy="4465320"/>
          </a:xfrm>
        </p:grpSpPr>
        <p:pic>
          <p:nvPicPr>
            <p:cNvPr descr="Yellow_single_sparkle.png" id="732" name="Google Shape;732;p66"/>
            <p:cNvPicPr preferRelativeResize="0"/>
            <p:nvPr/>
          </p:nvPicPr>
          <p:blipFill rotWithShape="1">
            <a:blip r:embed="rId4">
              <a:alphaModFix/>
            </a:blip>
            <a:srcRect b="0" l="0" r="0" t="0"/>
            <a:stretch/>
          </p:blipFill>
          <p:spPr>
            <a:xfrm>
              <a:off x="13026193" y="3487500"/>
              <a:ext cx="599862" cy="607535"/>
            </a:xfrm>
            <a:prstGeom prst="rect">
              <a:avLst/>
            </a:prstGeom>
            <a:noFill/>
            <a:ln>
              <a:noFill/>
            </a:ln>
          </p:spPr>
        </p:pic>
        <p:pic>
          <p:nvPicPr>
            <p:cNvPr descr="Yellow_single_sparkle.png" id="733" name="Google Shape;733;p66"/>
            <p:cNvPicPr preferRelativeResize="0"/>
            <p:nvPr/>
          </p:nvPicPr>
          <p:blipFill rotWithShape="1">
            <a:blip r:embed="rId4">
              <a:alphaModFix/>
            </a:blip>
            <a:srcRect b="0" l="0" r="0" t="0"/>
            <a:stretch/>
          </p:blipFill>
          <p:spPr>
            <a:xfrm>
              <a:off x="12701663" y="3440430"/>
              <a:ext cx="265074" cy="268465"/>
            </a:xfrm>
            <a:prstGeom prst="rect">
              <a:avLst/>
            </a:prstGeom>
            <a:noFill/>
            <a:ln>
              <a:noFill/>
            </a:ln>
          </p:spPr>
        </p:pic>
        <p:pic>
          <p:nvPicPr>
            <p:cNvPr descr="Yellow_single_sparkle.png" id="734" name="Google Shape;734;p66"/>
            <p:cNvPicPr preferRelativeResize="0"/>
            <p:nvPr/>
          </p:nvPicPr>
          <p:blipFill rotWithShape="1">
            <a:blip r:embed="rId4">
              <a:alphaModFix/>
            </a:blip>
            <a:srcRect b="0" l="0" r="0" t="0"/>
            <a:stretch/>
          </p:blipFill>
          <p:spPr>
            <a:xfrm>
              <a:off x="5392021" y="5986819"/>
              <a:ext cx="800071" cy="810306"/>
            </a:xfrm>
            <a:prstGeom prst="rect">
              <a:avLst/>
            </a:prstGeom>
            <a:noFill/>
            <a:ln>
              <a:noFill/>
            </a:ln>
          </p:spPr>
        </p:pic>
        <p:pic>
          <p:nvPicPr>
            <p:cNvPr descr="Yellow_single_sparkle.png" id="735" name="Google Shape;735;p66"/>
            <p:cNvPicPr preferRelativeResize="0"/>
            <p:nvPr/>
          </p:nvPicPr>
          <p:blipFill rotWithShape="1">
            <a:blip r:embed="rId4">
              <a:alphaModFix/>
            </a:blip>
            <a:srcRect b="0" l="0" r="0" t="0"/>
            <a:stretch/>
          </p:blipFill>
          <p:spPr>
            <a:xfrm>
              <a:off x="4395307" y="5585812"/>
              <a:ext cx="448164" cy="453897"/>
            </a:xfrm>
            <a:prstGeom prst="rect">
              <a:avLst/>
            </a:prstGeom>
            <a:noFill/>
            <a:ln>
              <a:noFill/>
            </a:ln>
          </p:spPr>
        </p:pic>
        <p:sp>
          <p:nvSpPr>
            <p:cNvPr id="736" name="Google Shape;736;p66"/>
            <p:cNvSpPr txBox="1"/>
            <p:nvPr/>
          </p:nvSpPr>
          <p:spPr>
            <a:xfrm>
              <a:off x="5437598" y="3522348"/>
              <a:ext cx="7655100" cy="2718000"/>
            </a:xfrm>
            <a:prstGeom prst="rect">
              <a:avLst/>
            </a:prstGeom>
            <a:noFill/>
            <a:ln>
              <a:noFill/>
            </a:ln>
          </p:spPr>
          <p:txBody>
            <a:bodyPr anchorCtr="0" anchor="ctr" bIns="45700" lIns="45700" spcFirstLastPara="1" rIns="45700" wrap="square" tIns="45700">
              <a:noAutofit/>
            </a:bodyPr>
            <a:lstStyle/>
            <a:p>
              <a:pPr indent="0" lvl="0" marL="0" marR="0" rtl="0" algn="l">
                <a:lnSpc>
                  <a:spcPct val="77000"/>
                </a:lnSpc>
                <a:spcBef>
                  <a:spcPts val="0"/>
                </a:spcBef>
                <a:spcAft>
                  <a:spcPts val="0"/>
                </a:spcAft>
                <a:buClr>
                  <a:srgbClr val="FFFEFE"/>
                </a:buClr>
                <a:buSzPts val="10000"/>
                <a:buFont typeface="Questrial"/>
                <a:buNone/>
              </a:pPr>
              <a:r>
                <a:rPr i="0" lang="en" sz="10000" u="none" cap="none" strike="noStrike">
                  <a:solidFill>
                    <a:srgbClr val="FFFEFE"/>
                  </a:solidFill>
                  <a:latin typeface="Avant Garde Demi SFDC"/>
                  <a:ea typeface="Avant Garde Demi SFDC"/>
                  <a:cs typeface="Avant Garde Demi SFDC"/>
                  <a:sym typeface="Avant Garde Demi SFDC"/>
                </a:rPr>
                <a:t>Than</a:t>
              </a:r>
              <a:endParaRPr sz="600">
                <a:latin typeface="Avant Garde Demi SFDC"/>
                <a:ea typeface="Avant Garde Demi SFDC"/>
                <a:cs typeface="Avant Garde Demi SFDC"/>
                <a:sym typeface="Avant Garde Demi SFDC"/>
              </a:endParaRPr>
            </a:p>
          </p:txBody>
        </p:sp>
        <p:sp>
          <p:nvSpPr>
            <p:cNvPr id="737" name="Google Shape;737;p66"/>
            <p:cNvSpPr txBox="1"/>
            <p:nvPr/>
          </p:nvSpPr>
          <p:spPr>
            <a:xfrm>
              <a:off x="11103752" y="3520854"/>
              <a:ext cx="1740900" cy="2718000"/>
            </a:xfrm>
            <a:prstGeom prst="rect">
              <a:avLst/>
            </a:prstGeom>
            <a:noFill/>
            <a:ln>
              <a:noFill/>
            </a:ln>
          </p:spPr>
          <p:txBody>
            <a:bodyPr anchorCtr="0" anchor="ctr" bIns="45700" lIns="45700" spcFirstLastPara="1" rIns="45700" wrap="square" tIns="45700">
              <a:noAutofit/>
            </a:bodyPr>
            <a:lstStyle/>
            <a:p>
              <a:pPr indent="0" lvl="0" marL="0" marR="0" rtl="0" algn="l">
                <a:lnSpc>
                  <a:spcPct val="77000"/>
                </a:lnSpc>
                <a:spcBef>
                  <a:spcPts val="0"/>
                </a:spcBef>
                <a:spcAft>
                  <a:spcPts val="0"/>
                </a:spcAft>
                <a:buClr>
                  <a:srgbClr val="FFFEFE"/>
                </a:buClr>
                <a:buSzPts val="10000"/>
                <a:buFont typeface="Questrial"/>
                <a:buNone/>
              </a:pPr>
              <a:r>
                <a:rPr i="0" lang="en" sz="10000" u="none" cap="none" strike="noStrike">
                  <a:solidFill>
                    <a:srgbClr val="FFFEFE"/>
                  </a:solidFill>
                  <a:latin typeface="Avant Garde Demi SFDC"/>
                  <a:ea typeface="Avant Garde Demi SFDC"/>
                  <a:cs typeface="Avant Garde Demi SFDC"/>
                  <a:sym typeface="Avant Garde Demi SFDC"/>
                </a:rPr>
                <a:t>k</a:t>
              </a:r>
              <a:endParaRPr sz="600">
                <a:latin typeface="Avant Garde Demi SFDC"/>
                <a:ea typeface="Avant Garde Demi SFDC"/>
                <a:cs typeface="Avant Garde Demi SFDC"/>
                <a:sym typeface="Avant Garde Demi SFDC"/>
              </a:endParaRPr>
            </a:p>
          </p:txBody>
        </p:sp>
        <p:sp>
          <p:nvSpPr>
            <p:cNvPr id="738" name="Google Shape;738;p66"/>
            <p:cNvSpPr txBox="1"/>
            <p:nvPr/>
          </p:nvSpPr>
          <p:spPr>
            <a:xfrm>
              <a:off x="6062746" y="5187742"/>
              <a:ext cx="2970000" cy="2718000"/>
            </a:xfrm>
            <a:prstGeom prst="rect">
              <a:avLst/>
            </a:prstGeom>
            <a:noFill/>
            <a:ln>
              <a:noFill/>
            </a:ln>
          </p:spPr>
          <p:txBody>
            <a:bodyPr anchorCtr="0" anchor="ctr" bIns="45700" lIns="45700" spcFirstLastPara="1" rIns="45700" wrap="square" tIns="45700">
              <a:noAutofit/>
            </a:bodyPr>
            <a:lstStyle/>
            <a:p>
              <a:pPr indent="0" lvl="0" marL="0" marR="0" rtl="0" algn="ctr">
                <a:lnSpc>
                  <a:spcPct val="77000"/>
                </a:lnSpc>
                <a:spcBef>
                  <a:spcPts val="0"/>
                </a:spcBef>
                <a:spcAft>
                  <a:spcPts val="0"/>
                </a:spcAft>
                <a:buClr>
                  <a:srgbClr val="FFFEFE"/>
                </a:buClr>
                <a:buSzPts val="10000"/>
                <a:buFont typeface="Questrial"/>
                <a:buNone/>
              </a:pPr>
              <a:r>
                <a:rPr i="0" lang="en" sz="10000" u="none" cap="none" strike="noStrike">
                  <a:solidFill>
                    <a:srgbClr val="FFFFFF"/>
                  </a:solidFill>
                  <a:latin typeface="Avant Garde Demi SFDC"/>
                  <a:ea typeface="Avant Garde Demi SFDC"/>
                  <a:cs typeface="Avant Garde Demi SFDC"/>
                  <a:sym typeface="Avant Garde Demi SFDC"/>
                </a:rPr>
                <a:t>y</a:t>
              </a:r>
              <a:endParaRPr sz="600">
                <a:solidFill>
                  <a:srgbClr val="FFFFFF"/>
                </a:solidFill>
                <a:latin typeface="Avant Garde Demi SFDC"/>
                <a:ea typeface="Avant Garde Demi SFDC"/>
                <a:cs typeface="Avant Garde Demi SFDC"/>
                <a:sym typeface="Avant Garde Demi SFDC"/>
              </a:endParaRPr>
            </a:p>
          </p:txBody>
        </p:sp>
        <p:sp>
          <p:nvSpPr>
            <p:cNvPr id="739" name="Google Shape;739;p66"/>
            <p:cNvSpPr txBox="1"/>
            <p:nvPr/>
          </p:nvSpPr>
          <p:spPr>
            <a:xfrm>
              <a:off x="8076173" y="5187750"/>
              <a:ext cx="3575100" cy="2718000"/>
            </a:xfrm>
            <a:prstGeom prst="rect">
              <a:avLst/>
            </a:prstGeom>
            <a:noFill/>
            <a:ln>
              <a:noFill/>
            </a:ln>
          </p:spPr>
          <p:txBody>
            <a:bodyPr anchorCtr="0" anchor="ctr" bIns="45700" lIns="45700" spcFirstLastPara="1" rIns="45700" wrap="square" tIns="45700">
              <a:noAutofit/>
            </a:bodyPr>
            <a:lstStyle/>
            <a:p>
              <a:pPr indent="0" lvl="0" marL="0" marR="0" rtl="0" algn="l">
                <a:lnSpc>
                  <a:spcPct val="77000"/>
                </a:lnSpc>
                <a:spcBef>
                  <a:spcPts val="0"/>
                </a:spcBef>
                <a:spcAft>
                  <a:spcPts val="0"/>
                </a:spcAft>
                <a:buClr>
                  <a:srgbClr val="FFFEFE"/>
                </a:buClr>
                <a:buSzPts val="10000"/>
                <a:buFont typeface="Questrial"/>
                <a:buNone/>
              </a:pPr>
              <a:r>
                <a:rPr i="0" lang="en" sz="10000" u="none" cap="none" strike="noStrike">
                  <a:solidFill>
                    <a:srgbClr val="FFFFFF"/>
                  </a:solidFill>
                  <a:latin typeface="Avant Garde Demi SFDC"/>
                  <a:ea typeface="Avant Garde Demi SFDC"/>
                  <a:cs typeface="Avant Garde Demi SFDC"/>
                  <a:sym typeface="Avant Garde Demi SFDC"/>
                </a:rPr>
                <a:t>ou</a:t>
              </a:r>
              <a:endParaRPr sz="600">
                <a:solidFill>
                  <a:srgbClr val="FFFFFF"/>
                </a:solidFill>
                <a:latin typeface="Avant Garde Demi SFDC"/>
                <a:ea typeface="Avant Garde Demi SFDC"/>
                <a:cs typeface="Avant Garde Demi SFDC"/>
                <a:sym typeface="Avant Garde Demi SFDC"/>
              </a:endParaRPr>
            </a:p>
          </p:txBody>
        </p:sp>
      </p:grpSp>
      <p:pic>
        <p:nvPicPr>
          <p:cNvPr id="740" name="Google Shape;740;p66" title="AA.png"/>
          <p:cNvPicPr preferRelativeResize="0"/>
          <p:nvPr/>
        </p:nvPicPr>
        <p:blipFill>
          <a:blip r:embed="rId5">
            <a:alphaModFix/>
          </a:blip>
          <a:stretch>
            <a:fillRect/>
          </a:stretch>
        </p:blipFill>
        <p:spPr>
          <a:xfrm>
            <a:off x="5520806" y="2810948"/>
            <a:ext cx="1245638" cy="101821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 Thank you - Photos 6">
  <p:cSld name="TITLE_1_1_1_1_1_1_1_1_1_1_1_1_1_1_1_1_1_1_1_1_1_1_1_1_1_1_1_1_1_1_1_1_1_1_1_1_1_1_1_1_1_1_1_1_1_1_1">
    <p:bg>
      <p:bgPr>
        <a:solidFill>
          <a:schemeClr val="accent5"/>
        </a:solidFill>
      </p:bgPr>
    </p:bg>
    <p:spTree>
      <p:nvGrpSpPr>
        <p:cNvPr id="741" name="Shape 741"/>
        <p:cNvGrpSpPr/>
        <p:nvPr/>
      </p:nvGrpSpPr>
      <p:grpSpPr>
        <a:xfrm>
          <a:off x="0" y="0"/>
          <a:ext cx="0" cy="0"/>
          <a:chOff x="0" y="0"/>
          <a:chExt cx="0" cy="0"/>
        </a:xfrm>
      </p:grpSpPr>
      <p:pic>
        <p:nvPicPr>
          <p:cNvPr id="742" name="Google Shape;742;p67"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43" name="Google Shape;743;p67"/>
          <p:cNvGrpSpPr/>
          <p:nvPr/>
        </p:nvGrpSpPr>
        <p:grpSpPr>
          <a:xfrm>
            <a:off x="2658224" y="1760427"/>
            <a:ext cx="3827550" cy="2192448"/>
            <a:chOff x="5437598" y="3520854"/>
            <a:chExt cx="7655100" cy="4384896"/>
          </a:xfrm>
        </p:grpSpPr>
        <p:sp>
          <p:nvSpPr>
            <p:cNvPr id="744" name="Google Shape;744;p67"/>
            <p:cNvSpPr txBox="1"/>
            <p:nvPr/>
          </p:nvSpPr>
          <p:spPr>
            <a:xfrm>
              <a:off x="5437598" y="3522348"/>
              <a:ext cx="7655100" cy="2718000"/>
            </a:xfrm>
            <a:prstGeom prst="rect">
              <a:avLst/>
            </a:prstGeom>
            <a:noFill/>
            <a:ln>
              <a:noFill/>
            </a:ln>
          </p:spPr>
          <p:txBody>
            <a:bodyPr anchorCtr="0" anchor="ctr" bIns="45700" lIns="45700" spcFirstLastPara="1" rIns="45700" wrap="square" tIns="45700">
              <a:noAutofit/>
            </a:bodyPr>
            <a:lstStyle/>
            <a:p>
              <a:pPr indent="0" lvl="0" marL="0" marR="0" rtl="0" algn="l">
                <a:lnSpc>
                  <a:spcPct val="77000"/>
                </a:lnSpc>
                <a:spcBef>
                  <a:spcPts val="0"/>
                </a:spcBef>
                <a:spcAft>
                  <a:spcPts val="0"/>
                </a:spcAft>
                <a:buClr>
                  <a:srgbClr val="FFFEFE"/>
                </a:buClr>
                <a:buSzPts val="10000"/>
                <a:buFont typeface="Questrial"/>
                <a:buNone/>
              </a:pPr>
              <a:r>
                <a:rPr i="0" lang="en" sz="10000" u="none" cap="none" strike="noStrike">
                  <a:solidFill>
                    <a:srgbClr val="FFFEFE"/>
                  </a:solidFill>
                  <a:latin typeface="Avant Garde Demi SFDC"/>
                  <a:ea typeface="Avant Garde Demi SFDC"/>
                  <a:cs typeface="Avant Garde Demi SFDC"/>
                  <a:sym typeface="Avant Garde Demi SFDC"/>
                </a:rPr>
                <a:t>Than</a:t>
              </a:r>
              <a:endParaRPr sz="600">
                <a:latin typeface="Avant Garde Demi SFDC"/>
                <a:ea typeface="Avant Garde Demi SFDC"/>
                <a:cs typeface="Avant Garde Demi SFDC"/>
                <a:sym typeface="Avant Garde Demi SFDC"/>
              </a:endParaRPr>
            </a:p>
          </p:txBody>
        </p:sp>
        <p:sp>
          <p:nvSpPr>
            <p:cNvPr id="745" name="Google Shape;745;p67"/>
            <p:cNvSpPr txBox="1"/>
            <p:nvPr/>
          </p:nvSpPr>
          <p:spPr>
            <a:xfrm>
              <a:off x="11103752" y="3520854"/>
              <a:ext cx="1740900" cy="2718000"/>
            </a:xfrm>
            <a:prstGeom prst="rect">
              <a:avLst/>
            </a:prstGeom>
            <a:noFill/>
            <a:ln>
              <a:noFill/>
            </a:ln>
          </p:spPr>
          <p:txBody>
            <a:bodyPr anchorCtr="0" anchor="ctr" bIns="45700" lIns="45700" spcFirstLastPara="1" rIns="45700" wrap="square" tIns="45700">
              <a:noAutofit/>
            </a:bodyPr>
            <a:lstStyle/>
            <a:p>
              <a:pPr indent="0" lvl="0" marL="0" marR="0" rtl="0" algn="l">
                <a:lnSpc>
                  <a:spcPct val="77000"/>
                </a:lnSpc>
                <a:spcBef>
                  <a:spcPts val="0"/>
                </a:spcBef>
                <a:spcAft>
                  <a:spcPts val="0"/>
                </a:spcAft>
                <a:buClr>
                  <a:srgbClr val="FFFEFE"/>
                </a:buClr>
                <a:buSzPts val="10000"/>
                <a:buFont typeface="Questrial"/>
                <a:buNone/>
              </a:pPr>
              <a:r>
                <a:rPr i="0" lang="en" sz="10000" u="none" cap="none" strike="noStrike">
                  <a:solidFill>
                    <a:srgbClr val="FFFEFE"/>
                  </a:solidFill>
                  <a:latin typeface="Avant Garde Demi SFDC"/>
                  <a:ea typeface="Avant Garde Demi SFDC"/>
                  <a:cs typeface="Avant Garde Demi SFDC"/>
                  <a:sym typeface="Avant Garde Demi SFDC"/>
                </a:rPr>
                <a:t>k</a:t>
              </a:r>
              <a:endParaRPr sz="600">
                <a:latin typeface="Avant Garde Demi SFDC"/>
                <a:ea typeface="Avant Garde Demi SFDC"/>
                <a:cs typeface="Avant Garde Demi SFDC"/>
                <a:sym typeface="Avant Garde Demi SFDC"/>
              </a:endParaRPr>
            </a:p>
          </p:txBody>
        </p:sp>
        <p:sp>
          <p:nvSpPr>
            <p:cNvPr id="746" name="Google Shape;746;p67"/>
            <p:cNvSpPr txBox="1"/>
            <p:nvPr/>
          </p:nvSpPr>
          <p:spPr>
            <a:xfrm>
              <a:off x="6062746" y="5187742"/>
              <a:ext cx="2970000" cy="2718000"/>
            </a:xfrm>
            <a:prstGeom prst="rect">
              <a:avLst/>
            </a:prstGeom>
            <a:noFill/>
            <a:ln>
              <a:noFill/>
            </a:ln>
          </p:spPr>
          <p:txBody>
            <a:bodyPr anchorCtr="0" anchor="ctr" bIns="45700" lIns="45700" spcFirstLastPara="1" rIns="45700" wrap="square" tIns="45700">
              <a:noAutofit/>
            </a:bodyPr>
            <a:lstStyle/>
            <a:p>
              <a:pPr indent="0" lvl="0" marL="0" marR="0" rtl="0" algn="ctr">
                <a:lnSpc>
                  <a:spcPct val="77000"/>
                </a:lnSpc>
                <a:spcBef>
                  <a:spcPts val="0"/>
                </a:spcBef>
                <a:spcAft>
                  <a:spcPts val="0"/>
                </a:spcAft>
                <a:buClr>
                  <a:srgbClr val="FFFEFE"/>
                </a:buClr>
                <a:buSzPts val="10000"/>
                <a:buFont typeface="Questrial"/>
                <a:buNone/>
              </a:pPr>
              <a:r>
                <a:rPr i="0" lang="en" sz="10000" u="none" cap="none" strike="noStrike">
                  <a:solidFill>
                    <a:srgbClr val="FFFFFF"/>
                  </a:solidFill>
                  <a:latin typeface="Avant Garde Demi SFDC"/>
                  <a:ea typeface="Avant Garde Demi SFDC"/>
                  <a:cs typeface="Avant Garde Demi SFDC"/>
                  <a:sym typeface="Avant Garde Demi SFDC"/>
                </a:rPr>
                <a:t>y</a:t>
              </a:r>
              <a:endParaRPr sz="600">
                <a:solidFill>
                  <a:srgbClr val="FFFFFF"/>
                </a:solidFill>
                <a:latin typeface="Avant Garde Demi SFDC"/>
                <a:ea typeface="Avant Garde Demi SFDC"/>
                <a:cs typeface="Avant Garde Demi SFDC"/>
                <a:sym typeface="Avant Garde Demi SFDC"/>
              </a:endParaRPr>
            </a:p>
          </p:txBody>
        </p:sp>
        <p:sp>
          <p:nvSpPr>
            <p:cNvPr id="747" name="Google Shape;747;p67"/>
            <p:cNvSpPr txBox="1"/>
            <p:nvPr/>
          </p:nvSpPr>
          <p:spPr>
            <a:xfrm>
              <a:off x="8076173" y="5187750"/>
              <a:ext cx="3575100" cy="2718000"/>
            </a:xfrm>
            <a:prstGeom prst="rect">
              <a:avLst/>
            </a:prstGeom>
            <a:noFill/>
            <a:ln>
              <a:noFill/>
            </a:ln>
          </p:spPr>
          <p:txBody>
            <a:bodyPr anchorCtr="0" anchor="ctr" bIns="45700" lIns="45700" spcFirstLastPara="1" rIns="45700" wrap="square" tIns="45700">
              <a:noAutofit/>
            </a:bodyPr>
            <a:lstStyle/>
            <a:p>
              <a:pPr indent="0" lvl="0" marL="0" marR="0" rtl="0" algn="l">
                <a:lnSpc>
                  <a:spcPct val="77000"/>
                </a:lnSpc>
                <a:spcBef>
                  <a:spcPts val="0"/>
                </a:spcBef>
                <a:spcAft>
                  <a:spcPts val="0"/>
                </a:spcAft>
                <a:buClr>
                  <a:srgbClr val="FFFEFE"/>
                </a:buClr>
                <a:buSzPts val="10000"/>
                <a:buFont typeface="Questrial"/>
                <a:buNone/>
              </a:pPr>
              <a:r>
                <a:rPr i="0" lang="en" sz="10000" u="none" cap="none" strike="noStrike">
                  <a:solidFill>
                    <a:srgbClr val="FFFFFF"/>
                  </a:solidFill>
                  <a:latin typeface="Avant Garde Demi SFDC"/>
                  <a:ea typeface="Avant Garde Demi SFDC"/>
                  <a:cs typeface="Avant Garde Demi SFDC"/>
                  <a:sym typeface="Avant Garde Demi SFDC"/>
                </a:rPr>
                <a:t>ou</a:t>
              </a:r>
              <a:endParaRPr sz="600">
                <a:solidFill>
                  <a:srgbClr val="FFFFFF"/>
                </a:solidFill>
                <a:latin typeface="Avant Garde Demi SFDC"/>
                <a:ea typeface="Avant Garde Demi SFDC"/>
                <a:cs typeface="Avant Garde Demi SFDC"/>
                <a:sym typeface="Avant Garde Demi SFDC"/>
              </a:endParaRPr>
            </a:p>
          </p:txBody>
        </p:sp>
      </p:grpSp>
      <p:sp>
        <p:nvSpPr>
          <p:cNvPr id="748" name="Google Shape;748;p67"/>
          <p:cNvSpPr/>
          <p:nvPr>
            <p:ph idx="2" type="pic"/>
          </p:nvPr>
        </p:nvSpPr>
        <p:spPr>
          <a:xfrm>
            <a:off x="1111038" y="508000"/>
            <a:ext cx="1359000" cy="1359000"/>
          </a:xfrm>
          <a:prstGeom prst="ellipse">
            <a:avLst/>
          </a:prstGeom>
          <a:noFill/>
          <a:ln>
            <a:noFill/>
          </a:ln>
        </p:spPr>
      </p:sp>
      <p:sp>
        <p:nvSpPr>
          <p:cNvPr id="749" name="Google Shape;749;p67"/>
          <p:cNvSpPr/>
          <p:nvPr>
            <p:ph idx="3" type="pic"/>
          </p:nvPr>
        </p:nvSpPr>
        <p:spPr>
          <a:xfrm>
            <a:off x="428625" y="2314175"/>
            <a:ext cx="1700400" cy="1700400"/>
          </a:xfrm>
          <a:prstGeom prst="ellipse">
            <a:avLst/>
          </a:prstGeom>
          <a:noFill/>
          <a:ln>
            <a:noFill/>
          </a:ln>
        </p:spPr>
      </p:sp>
      <p:sp>
        <p:nvSpPr>
          <p:cNvPr id="750" name="Google Shape;750;p67"/>
          <p:cNvSpPr/>
          <p:nvPr>
            <p:ph idx="4" type="pic"/>
          </p:nvPr>
        </p:nvSpPr>
        <p:spPr>
          <a:xfrm>
            <a:off x="6036575" y="2951338"/>
            <a:ext cx="1787700" cy="1787700"/>
          </a:xfrm>
          <a:prstGeom prst="ellipse">
            <a:avLst/>
          </a:prstGeom>
          <a:noFill/>
          <a:ln>
            <a:noFill/>
          </a:ln>
        </p:spPr>
      </p:sp>
      <p:sp>
        <p:nvSpPr>
          <p:cNvPr id="751" name="Google Shape;751;p67"/>
          <p:cNvSpPr/>
          <p:nvPr>
            <p:ph idx="5" type="pic"/>
          </p:nvPr>
        </p:nvSpPr>
        <p:spPr>
          <a:xfrm>
            <a:off x="7136275" y="1440513"/>
            <a:ext cx="1359000" cy="1359000"/>
          </a:xfrm>
          <a:prstGeom prst="ellipse">
            <a:avLst/>
          </a:prstGeom>
          <a:noFill/>
          <a:ln>
            <a:noFill/>
          </a:ln>
        </p:spPr>
      </p:sp>
      <p:sp>
        <p:nvSpPr>
          <p:cNvPr id="752" name="Google Shape;752;p67"/>
          <p:cNvSpPr/>
          <p:nvPr>
            <p:ph idx="6" type="pic"/>
          </p:nvPr>
        </p:nvSpPr>
        <p:spPr>
          <a:xfrm>
            <a:off x="6831213" y="507994"/>
            <a:ext cx="680400" cy="680400"/>
          </a:xfrm>
          <a:prstGeom prst="ellipse">
            <a:avLst/>
          </a:prstGeom>
          <a:noFill/>
          <a:ln>
            <a:noFill/>
          </a:ln>
        </p:spPr>
      </p:sp>
      <p:sp>
        <p:nvSpPr>
          <p:cNvPr id="753" name="Google Shape;753;p67"/>
          <p:cNvSpPr/>
          <p:nvPr>
            <p:ph idx="7" type="pic"/>
          </p:nvPr>
        </p:nvSpPr>
        <p:spPr>
          <a:xfrm>
            <a:off x="2197650" y="3749938"/>
            <a:ext cx="989100" cy="989100"/>
          </a:xfrm>
          <a:prstGeom prst="ellipse">
            <a:avLst/>
          </a:prstGeom>
          <a:noFill/>
          <a:ln>
            <a:noFill/>
          </a:ln>
        </p:spPr>
      </p:sp>
      <p:pic>
        <p:nvPicPr>
          <p:cNvPr descr="Yellow_single_sparkle.png" id="754" name="Google Shape;754;p67"/>
          <p:cNvPicPr preferRelativeResize="0"/>
          <p:nvPr/>
        </p:nvPicPr>
        <p:blipFill rotWithShape="1">
          <a:blip r:embed="rId3">
            <a:alphaModFix/>
          </a:blip>
          <a:srcRect b="0" l="0" r="0" t="0"/>
          <a:stretch/>
        </p:blipFill>
        <p:spPr>
          <a:xfrm>
            <a:off x="745210" y="610981"/>
            <a:ext cx="224082" cy="226949"/>
          </a:xfrm>
          <a:prstGeom prst="rect">
            <a:avLst/>
          </a:prstGeom>
          <a:noFill/>
          <a:ln>
            <a:noFill/>
          </a:ln>
        </p:spPr>
      </p:pic>
      <p:pic>
        <p:nvPicPr>
          <p:cNvPr descr="Yellow_single_sparkle.png" id="755" name="Google Shape;755;p67"/>
          <p:cNvPicPr preferRelativeResize="0"/>
          <p:nvPr/>
        </p:nvPicPr>
        <p:blipFill rotWithShape="1">
          <a:blip r:embed="rId3">
            <a:alphaModFix/>
          </a:blip>
          <a:srcRect b="0" l="0" r="0" t="0"/>
          <a:stretch/>
        </p:blipFill>
        <p:spPr>
          <a:xfrm>
            <a:off x="8021898" y="4179166"/>
            <a:ext cx="400036" cy="405154"/>
          </a:xfrm>
          <a:prstGeom prst="rect">
            <a:avLst/>
          </a:prstGeom>
          <a:noFill/>
          <a:ln>
            <a:noFill/>
          </a:ln>
        </p:spPr>
      </p:pic>
      <p:pic>
        <p:nvPicPr>
          <p:cNvPr descr="Yellow_single_sparkle.png" id="756" name="Google Shape;756;p67"/>
          <p:cNvPicPr preferRelativeResize="0"/>
          <p:nvPr/>
        </p:nvPicPr>
        <p:blipFill rotWithShape="1">
          <a:blip r:embed="rId3">
            <a:alphaModFix/>
          </a:blip>
          <a:srcRect b="0" l="0" r="0" t="0"/>
          <a:stretch/>
        </p:blipFill>
        <p:spPr>
          <a:xfrm>
            <a:off x="1678497" y="4250181"/>
            <a:ext cx="224082" cy="226949"/>
          </a:xfrm>
          <a:prstGeom prst="rect">
            <a:avLst/>
          </a:prstGeom>
          <a:noFill/>
          <a:ln>
            <a:noFill/>
          </a:ln>
        </p:spPr>
      </p:pic>
      <p:pic>
        <p:nvPicPr>
          <p:cNvPr descr="Yellow_single_sparkle.png" id="757" name="Google Shape;757;p67"/>
          <p:cNvPicPr preferRelativeResize="0"/>
          <p:nvPr/>
        </p:nvPicPr>
        <p:blipFill rotWithShape="1">
          <a:blip r:embed="rId3">
            <a:alphaModFix/>
          </a:blip>
          <a:srcRect b="0" l="0" r="0" t="0"/>
          <a:stretch/>
        </p:blipFill>
        <p:spPr>
          <a:xfrm>
            <a:off x="7776916" y="281056"/>
            <a:ext cx="224082" cy="226949"/>
          </a:xfrm>
          <a:prstGeom prst="rect">
            <a:avLst/>
          </a:prstGeom>
          <a:noFill/>
          <a:ln>
            <a:noFill/>
          </a:ln>
        </p:spPr>
      </p:pic>
      <p:pic>
        <p:nvPicPr>
          <p:cNvPr descr="Yellow_single_sparkle.png" id="758" name="Google Shape;758;p67"/>
          <p:cNvPicPr preferRelativeResize="0"/>
          <p:nvPr/>
        </p:nvPicPr>
        <p:blipFill rotWithShape="1">
          <a:blip r:embed="rId3">
            <a:alphaModFix/>
          </a:blip>
          <a:srcRect b="0" l="0" r="0" t="0"/>
          <a:stretch/>
        </p:blipFill>
        <p:spPr>
          <a:xfrm>
            <a:off x="7824122" y="4595862"/>
            <a:ext cx="224082" cy="226949"/>
          </a:xfrm>
          <a:prstGeom prst="rect">
            <a:avLst/>
          </a:prstGeom>
          <a:noFill/>
          <a:ln>
            <a:noFill/>
          </a:ln>
        </p:spPr>
      </p:pic>
      <p:pic>
        <p:nvPicPr>
          <p:cNvPr id="759" name="Google Shape;759;p67" title="AWT26-Logo-Vert-RGB.png"/>
          <p:cNvPicPr preferRelativeResize="0"/>
          <p:nvPr/>
        </p:nvPicPr>
        <p:blipFill>
          <a:blip r:embed="rId4">
            <a:alphaModFix/>
          </a:blip>
          <a:stretch>
            <a:fillRect/>
          </a:stretch>
        </p:blipFill>
        <p:spPr>
          <a:xfrm>
            <a:off x="3286125" y="428625"/>
            <a:ext cx="2351333" cy="12237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 Thank you - Photos 10">
  <p:cSld name="TITLE_1_1_1_1_1_1_1_1_1_1_1_1_1_1_1_1_1_1_1_1_1_1_1_1_1_1_1_1_1_1_1_1_1_1_1_1_1_1_1_1_1_1_1_1_1_1_2">
    <p:bg>
      <p:bgPr>
        <a:solidFill>
          <a:schemeClr val="accent5"/>
        </a:solidFill>
      </p:bgPr>
    </p:bg>
    <p:spTree>
      <p:nvGrpSpPr>
        <p:cNvPr id="760" name="Shape 760"/>
        <p:cNvGrpSpPr/>
        <p:nvPr/>
      </p:nvGrpSpPr>
      <p:grpSpPr>
        <a:xfrm>
          <a:off x="0" y="0"/>
          <a:ext cx="0" cy="0"/>
          <a:chOff x="0" y="0"/>
          <a:chExt cx="0" cy="0"/>
        </a:xfrm>
      </p:grpSpPr>
      <p:pic>
        <p:nvPicPr>
          <p:cNvPr id="761" name="Google Shape;761;p68"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pic>
        <p:nvPicPr>
          <p:cNvPr descr="Yellow_single_sparkle.png" id="762" name="Google Shape;762;p68"/>
          <p:cNvPicPr preferRelativeResize="0"/>
          <p:nvPr/>
        </p:nvPicPr>
        <p:blipFill rotWithShape="1">
          <a:blip r:embed="rId3">
            <a:alphaModFix/>
          </a:blip>
          <a:srcRect b="0" l="0" r="0" t="0"/>
          <a:stretch/>
        </p:blipFill>
        <p:spPr>
          <a:xfrm>
            <a:off x="6513096" y="1464050"/>
            <a:ext cx="299931" cy="303767"/>
          </a:xfrm>
          <a:prstGeom prst="rect">
            <a:avLst/>
          </a:prstGeom>
          <a:noFill/>
          <a:ln>
            <a:noFill/>
          </a:ln>
        </p:spPr>
      </p:pic>
      <p:pic>
        <p:nvPicPr>
          <p:cNvPr descr="Yellow_single_sparkle.png" id="763" name="Google Shape;763;p68"/>
          <p:cNvPicPr preferRelativeResize="0"/>
          <p:nvPr/>
        </p:nvPicPr>
        <p:blipFill rotWithShape="1">
          <a:blip r:embed="rId3">
            <a:alphaModFix/>
          </a:blip>
          <a:srcRect b="0" l="0" r="0" t="0"/>
          <a:stretch/>
        </p:blipFill>
        <p:spPr>
          <a:xfrm>
            <a:off x="6350831" y="1440515"/>
            <a:ext cx="132537" cy="134233"/>
          </a:xfrm>
          <a:prstGeom prst="rect">
            <a:avLst/>
          </a:prstGeom>
          <a:noFill/>
          <a:ln>
            <a:noFill/>
          </a:ln>
        </p:spPr>
      </p:pic>
      <p:pic>
        <p:nvPicPr>
          <p:cNvPr descr="Yellow_single_sparkle.png" id="764" name="Google Shape;764;p68"/>
          <p:cNvPicPr preferRelativeResize="0"/>
          <p:nvPr/>
        </p:nvPicPr>
        <p:blipFill rotWithShape="1">
          <a:blip r:embed="rId3">
            <a:alphaModFix/>
          </a:blip>
          <a:srcRect b="0" l="0" r="0" t="0"/>
          <a:stretch/>
        </p:blipFill>
        <p:spPr>
          <a:xfrm>
            <a:off x="2502242" y="2739022"/>
            <a:ext cx="400036" cy="405154"/>
          </a:xfrm>
          <a:prstGeom prst="rect">
            <a:avLst/>
          </a:prstGeom>
          <a:noFill/>
          <a:ln>
            <a:noFill/>
          </a:ln>
        </p:spPr>
      </p:pic>
      <p:pic>
        <p:nvPicPr>
          <p:cNvPr descr="Yellow_single_sparkle.png" id="765" name="Google Shape;765;p68"/>
          <p:cNvPicPr preferRelativeResize="0"/>
          <p:nvPr/>
        </p:nvPicPr>
        <p:blipFill rotWithShape="1">
          <a:blip r:embed="rId3">
            <a:alphaModFix/>
          </a:blip>
          <a:srcRect b="0" l="0" r="0" t="0"/>
          <a:stretch/>
        </p:blipFill>
        <p:spPr>
          <a:xfrm>
            <a:off x="2241228" y="2512081"/>
            <a:ext cx="224082" cy="226949"/>
          </a:xfrm>
          <a:prstGeom prst="rect">
            <a:avLst/>
          </a:prstGeom>
          <a:noFill/>
          <a:ln>
            <a:noFill/>
          </a:ln>
        </p:spPr>
      </p:pic>
      <p:sp>
        <p:nvSpPr>
          <p:cNvPr id="766" name="Google Shape;766;p68"/>
          <p:cNvSpPr txBox="1"/>
          <p:nvPr/>
        </p:nvSpPr>
        <p:spPr>
          <a:xfrm>
            <a:off x="2718799" y="1481474"/>
            <a:ext cx="3827700" cy="1359000"/>
          </a:xfrm>
          <a:prstGeom prst="rect">
            <a:avLst/>
          </a:prstGeom>
          <a:noFill/>
          <a:ln>
            <a:noFill/>
          </a:ln>
        </p:spPr>
        <p:txBody>
          <a:bodyPr anchorCtr="0" anchor="ctr" bIns="45700" lIns="45700" spcFirstLastPara="1" rIns="45700" wrap="square" tIns="45700">
            <a:noAutofit/>
          </a:bodyPr>
          <a:lstStyle/>
          <a:p>
            <a:pPr indent="0" lvl="0" marL="0" marR="0" rtl="0" algn="l">
              <a:lnSpc>
                <a:spcPct val="77000"/>
              </a:lnSpc>
              <a:spcBef>
                <a:spcPts val="0"/>
              </a:spcBef>
              <a:spcAft>
                <a:spcPts val="0"/>
              </a:spcAft>
              <a:buClr>
                <a:srgbClr val="FFFEFE"/>
              </a:buClr>
              <a:buSzPts val="10000"/>
              <a:buFont typeface="Questrial"/>
              <a:buNone/>
            </a:pPr>
            <a:r>
              <a:rPr i="0" lang="en" sz="10000" u="none" cap="none" strike="noStrike">
                <a:solidFill>
                  <a:srgbClr val="FFFEFE"/>
                </a:solidFill>
                <a:latin typeface="Avant Garde Demi SFDC"/>
                <a:ea typeface="Avant Garde Demi SFDC"/>
                <a:cs typeface="Avant Garde Demi SFDC"/>
                <a:sym typeface="Avant Garde Demi SFDC"/>
              </a:rPr>
              <a:t>Than</a:t>
            </a:r>
            <a:endParaRPr sz="600">
              <a:latin typeface="Avant Garde Demi SFDC"/>
              <a:ea typeface="Avant Garde Demi SFDC"/>
              <a:cs typeface="Avant Garde Demi SFDC"/>
              <a:sym typeface="Avant Garde Demi SFDC"/>
            </a:endParaRPr>
          </a:p>
        </p:txBody>
      </p:sp>
      <p:sp>
        <p:nvSpPr>
          <p:cNvPr id="767" name="Google Shape;767;p68"/>
          <p:cNvSpPr txBox="1"/>
          <p:nvPr/>
        </p:nvSpPr>
        <p:spPr>
          <a:xfrm>
            <a:off x="5551876" y="1480727"/>
            <a:ext cx="870600" cy="1359000"/>
          </a:xfrm>
          <a:prstGeom prst="rect">
            <a:avLst/>
          </a:prstGeom>
          <a:noFill/>
          <a:ln>
            <a:noFill/>
          </a:ln>
        </p:spPr>
        <p:txBody>
          <a:bodyPr anchorCtr="0" anchor="ctr" bIns="45700" lIns="45700" spcFirstLastPara="1" rIns="45700" wrap="square" tIns="45700">
            <a:noAutofit/>
          </a:bodyPr>
          <a:lstStyle/>
          <a:p>
            <a:pPr indent="0" lvl="0" marL="0" marR="0" rtl="0" algn="l">
              <a:lnSpc>
                <a:spcPct val="77000"/>
              </a:lnSpc>
              <a:spcBef>
                <a:spcPts val="0"/>
              </a:spcBef>
              <a:spcAft>
                <a:spcPts val="0"/>
              </a:spcAft>
              <a:buClr>
                <a:srgbClr val="FFFEFE"/>
              </a:buClr>
              <a:buSzPts val="10000"/>
              <a:buFont typeface="Questrial"/>
              <a:buNone/>
            </a:pPr>
            <a:r>
              <a:rPr i="0" lang="en" sz="10000" u="none" cap="none" strike="noStrike">
                <a:solidFill>
                  <a:srgbClr val="FFFEFE"/>
                </a:solidFill>
                <a:latin typeface="Avant Garde Demi SFDC"/>
                <a:ea typeface="Avant Garde Demi SFDC"/>
                <a:cs typeface="Avant Garde Demi SFDC"/>
                <a:sym typeface="Avant Garde Demi SFDC"/>
              </a:rPr>
              <a:t>k</a:t>
            </a:r>
            <a:endParaRPr sz="600">
              <a:latin typeface="Avant Garde Demi SFDC"/>
              <a:ea typeface="Avant Garde Demi SFDC"/>
              <a:cs typeface="Avant Garde Demi SFDC"/>
              <a:sym typeface="Avant Garde Demi SFDC"/>
            </a:endParaRPr>
          </a:p>
        </p:txBody>
      </p:sp>
      <p:sp>
        <p:nvSpPr>
          <p:cNvPr id="768" name="Google Shape;768;p68"/>
          <p:cNvSpPr txBox="1"/>
          <p:nvPr/>
        </p:nvSpPr>
        <p:spPr>
          <a:xfrm>
            <a:off x="3031373" y="2314171"/>
            <a:ext cx="1485000" cy="1359000"/>
          </a:xfrm>
          <a:prstGeom prst="rect">
            <a:avLst/>
          </a:prstGeom>
          <a:noFill/>
          <a:ln>
            <a:noFill/>
          </a:ln>
        </p:spPr>
        <p:txBody>
          <a:bodyPr anchorCtr="0" anchor="ctr" bIns="45700" lIns="45700" spcFirstLastPara="1" rIns="45700" wrap="square" tIns="45700">
            <a:noAutofit/>
          </a:bodyPr>
          <a:lstStyle/>
          <a:p>
            <a:pPr indent="0" lvl="0" marL="0" marR="0" rtl="0" algn="ctr">
              <a:lnSpc>
                <a:spcPct val="77000"/>
              </a:lnSpc>
              <a:spcBef>
                <a:spcPts val="0"/>
              </a:spcBef>
              <a:spcAft>
                <a:spcPts val="0"/>
              </a:spcAft>
              <a:buClr>
                <a:srgbClr val="FFFEFE"/>
              </a:buClr>
              <a:buSzPts val="10000"/>
              <a:buFont typeface="Questrial"/>
              <a:buNone/>
            </a:pPr>
            <a:r>
              <a:rPr i="0" lang="en" sz="10000" u="none" cap="none" strike="noStrike">
                <a:solidFill>
                  <a:srgbClr val="FFFFFF"/>
                </a:solidFill>
                <a:latin typeface="Avant Garde Demi SFDC"/>
                <a:ea typeface="Avant Garde Demi SFDC"/>
                <a:cs typeface="Avant Garde Demi SFDC"/>
                <a:sym typeface="Avant Garde Demi SFDC"/>
              </a:rPr>
              <a:t>y</a:t>
            </a:r>
            <a:endParaRPr sz="600">
              <a:solidFill>
                <a:srgbClr val="FFFFFF"/>
              </a:solidFill>
              <a:latin typeface="Avant Garde Demi SFDC"/>
              <a:ea typeface="Avant Garde Demi SFDC"/>
              <a:cs typeface="Avant Garde Demi SFDC"/>
              <a:sym typeface="Avant Garde Demi SFDC"/>
            </a:endParaRPr>
          </a:p>
        </p:txBody>
      </p:sp>
      <p:sp>
        <p:nvSpPr>
          <p:cNvPr id="769" name="Google Shape;769;p68"/>
          <p:cNvSpPr txBox="1"/>
          <p:nvPr/>
        </p:nvSpPr>
        <p:spPr>
          <a:xfrm>
            <a:off x="4038087" y="2314175"/>
            <a:ext cx="1787700" cy="1359000"/>
          </a:xfrm>
          <a:prstGeom prst="rect">
            <a:avLst/>
          </a:prstGeom>
          <a:noFill/>
          <a:ln>
            <a:noFill/>
          </a:ln>
        </p:spPr>
        <p:txBody>
          <a:bodyPr anchorCtr="0" anchor="ctr" bIns="45700" lIns="45700" spcFirstLastPara="1" rIns="45700" wrap="square" tIns="45700">
            <a:noAutofit/>
          </a:bodyPr>
          <a:lstStyle/>
          <a:p>
            <a:pPr indent="0" lvl="0" marL="0" marR="0" rtl="0" algn="l">
              <a:lnSpc>
                <a:spcPct val="77000"/>
              </a:lnSpc>
              <a:spcBef>
                <a:spcPts val="0"/>
              </a:spcBef>
              <a:spcAft>
                <a:spcPts val="0"/>
              </a:spcAft>
              <a:buClr>
                <a:srgbClr val="FFFEFE"/>
              </a:buClr>
              <a:buSzPts val="10000"/>
              <a:buFont typeface="Questrial"/>
              <a:buNone/>
            </a:pPr>
            <a:r>
              <a:rPr i="0" lang="en" sz="10000" u="none" cap="none" strike="noStrike">
                <a:solidFill>
                  <a:srgbClr val="FFFFFF"/>
                </a:solidFill>
                <a:latin typeface="Avant Garde Demi SFDC"/>
                <a:ea typeface="Avant Garde Demi SFDC"/>
                <a:cs typeface="Avant Garde Demi SFDC"/>
                <a:sym typeface="Avant Garde Demi SFDC"/>
              </a:rPr>
              <a:t>ou</a:t>
            </a:r>
            <a:endParaRPr sz="600">
              <a:solidFill>
                <a:srgbClr val="FFFFFF"/>
              </a:solidFill>
              <a:latin typeface="Avant Garde Demi SFDC"/>
              <a:ea typeface="Avant Garde Demi SFDC"/>
              <a:cs typeface="Avant Garde Demi SFDC"/>
              <a:sym typeface="Avant Garde Demi SFDC"/>
            </a:endParaRPr>
          </a:p>
        </p:txBody>
      </p:sp>
      <p:sp>
        <p:nvSpPr>
          <p:cNvPr id="770" name="Google Shape;770;p68"/>
          <p:cNvSpPr/>
          <p:nvPr>
            <p:ph idx="2" type="pic"/>
          </p:nvPr>
        </p:nvSpPr>
        <p:spPr>
          <a:xfrm>
            <a:off x="568038" y="303175"/>
            <a:ext cx="1359000" cy="1359000"/>
          </a:xfrm>
          <a:prstGeom prst="ellipse">
            <a:avLst/>
          </a:prstGeom>
          <a:noFill/>
          <a:ln>
            <a:noFill/>
          </a:ln>
        </p:spPr>
      </p:sp>
      <p:sp>
        <p:nvSpPr>
          <p:cNvPr id="771" name="Google Shape;771;p68"/>
          <p:cNvSpPr/>
          <p:nvPr>
            <p:ph idx="3" type="pic"/>
          </p:nvPr>
        </p:nvSpPr>
        <p:spPr>
          <a:xfrm>
            <a:off x="249813" y="2077275"/>
            <a:ext cx="989100" cy="989100"/>
          </a:xfrm>
          <a:prstGeom prst="ellipse">
            <a:avLst/>
          </a:prstGeom>
          <a:noFill/>
          <a:ln>
            <a:noFill/>
          </a:ln>
        </p:spPr>
      </p:sp>
      <p:sp>
        <p:nvSpPr>
          <p:cNvPr id="772" name="Google Shape;772;p68"/>
          <p:cNvSpPr/>
          <p:nvPr>
            <p:ph idx="4" type="pic"/>
          </p:nvPr>
        </p:nvSpPr>
        <p:spPr>
          <a:xfrm>
            <a:off x="857250" y="3102750"/>
            <a:ext cx="1700400" cy="1700400"/>
          </a:xfrm>
          <a:prstGeom prst="ellipse">
            <a:avLst/>
          </a:prstGeom>
          <a:noFill/>
          <a:ln>
            <a:noFill/>
          </a:ln>
        </p:spPr>
      </p:sp>
      <p:sp>
        <p:nvSpPr>
          <p:cNvPr id="773" name="Google Shape;773;p68"/>
          <p:cNvSpPr/>
          <p:nvPr>
            <p:ph idx="5" type="pic"/>
          </p:nvPr>
        </p:nvSpPr>
        <p:spPr>
          <a:xfrm>
            <a:off x="6816525" y="2314175"/>
            <a:ext cx="1899000" cy="1899000"/>
          </a:xfrm>
          <a:prstGeom prst="ellipse">
            <a:avLst/>
          </a:prstGeom>
          <a:noFill/>
          <a:ln>
            <a:noFill/>
          </a:ln>
        </p:spPr>
      </p:sp>
      <p:sp>
        <p:nvSpPr>
          <p:cNvPr id="774" name="Google Shape;774;p68"/>
          <p:cNvSpPr/>
          <p:nvPr>
            <p:ph idx="6" type="pic"/>
          </p:nvPr>
        </p:nvSpPr>
        <p:spPr>
          <a:xfrm>
            <a:off x="7216963" y="508000"/>
            <a:ext cx="1359000" cy="1359000"/>
          </a:xfrm>
          <a:prstGeom prst="ellipse">
            <a:avLst/>
          </a:prstGeom>
          <a:noFill/>
          <a:ln>
            <a:noFill/>
          </a:ln>
        </p:spPr>
      </p:sp>
      <p:sp>
        <p:nvSpPr>
          <p:cNvPr id="775" name="Google Shape;775;p68"/>
          <p:cNvSpPr/>
          <p:nvPr>
            <p:ph idx="7" type="pic"/>
          </p:nvPr>
        </p:nvSpPr>
        <p:spPr>
          <a:xfrm>
            <a:off x="6107819" y="295406"/>
            <a:ext cx="680400" cy="680400"/>
          </a:xfrm>
          <a:prstGeom prst="ellipse">
            <a:avLst/>
          </a:prstGeom>
          <a:noFill/>
          <a:ln>
            <a:noFill/>
          </a:ln>
        </p:spPr>
      </p:sp>
      <p:sp>
        <p:nvSpPr>
          <p:cNvPr id="776" name="Google Shape;776;p68"/>
          <p:cNvSpPr/>
          <p:nvPr>
            <p:ph idx="8" type="pic"/>
          </p:nvPr>
        </p:nvSpPr>
        <p:spPr>
          <a:xfrm>
            <a:off x="6230125" y="3952875"/>
            <a:ext cx="782100" cy="782100"/>
          </a:xfrm>
          <a:prstGeom prst="ellipse">
            <a:avLst/>
          </a:prstGeom>
          <a:noFill/>
          <a:ln>
            <a:noFill/>
          </a:ln>
        </p:spPr>
      </p:sp>
      <p:sp>
        <p:nvSpPr>
          <p:cNvPr id="777" name="Google Shape;777;p68"/>
          <p:cNvSpPr/>
          <p:nvPr>
            <p:ph idx="9" type="pic"/>
          </p:nvPr>
        </p:nvSpPr>
        <p:spPr>
          <a:xfrm>
            <a:off x="2776844" y="4213019"/>
            <a:ext cx="680400" cy="680400"/>
          </a:xfrm>
          <a:prstGeom prst="ellipse">
            <a:avLst/>
          </a:prstGeom>
          <a:noFill/>
          <a:ln>
            <a:noFill/>
          </a:ln>
        </p:spPr>
      </p:sp>
      <p:sp>
        <p:nvSpPr>
          <p:cNvPr id="778" name="Google Shape;778;p68"/>
          <p:cNvSpPr/>
          <p:nvPr>
            <p:ph idx="13" type="pic"/>
          </p:nvPr>
        </p:nvSpPr>
        <p:spPr>
          <a:xfrm>
            <a:off x="2180769" y="508000"/>
            <a:ext cx="782100" cy="782100"/>
          </a:xfrm>
          <a:prstGeom prst="ellipse">
            <a:avLst/>
          </a:prstGeom>
          <a:noFill/>
          <a:ln>
            <a:noFill/>
          </a:ln>
        </p:spPr>
      </p:sp>
      <p:sp>
        <p:nvSpPr>
          <p:cNvPr id="779" name="Google Shape;779;p68"/>
          <p:cNvSpPr/>
          <p:nvPr>
            <p:ph idx="14" type="pic"/>
          </p:nvPr>
        </p:nvSpPr>
        <p:spPr>
          <a:xfrm>
            <a:off x="4311513" y="3673175"/>
            <a:ext cx="989100" cy="989100"/>
          </a:xfrm>
          <a:prstGeom prst="ellipse">
            <a:avLst/>
          </a:prstGeom>
          <a:noFill/>
          <a:ln>
            <a:noFill/>
          </a:ln>
        </p:spPr>
      </p:sp>
      <p:pic>
        <p:nvPicPr>
          <p:cNvPr id="780" name="Google Shape;780;p68" title="AWT26-Logo-Vert-RGB.png"/>
          <p:cNvPicPr preferRelativeResize="0"/>
          <p:nvPr/>
        </p:nvPicPr>
        <p:blipFill>
          <a:blip r:embed="rId4">
            <a:alphaModFix/>
          </a:blip>
          <a:stretch>
            <a:fillRect/>
          </a:stretch>
        </p:blipFill>
        <p:spPr>
          <a:xfrm>
            <a:off x="3583719" y="633487"/>
            <a:ext cx="1976563" cy="1028688"/>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 Cover 2">
  <p:cSld name="CUSTOM_2">
    <p:spTree>
      <p:nvGrpSpPr>
        <p:cNvPr id="781" name="Shape 781"/>
        <p:cNvGrpSpPr/>
        <p:nvPr/>
      </p:nvGrpSpPr>
      <p:grpSpPr>
        <a:xfrm>
          <a:off x="0" y="0"/>
          <a:ext cx="0" cy="0"/>
          <a:chOff x="0" y="0"/>
          <a:chExt cx="0" cy="0"/>
        </a:xfrm>
      </p:grpSpPr>
      <p:pic>
        <p:nvPicPr>
          <p:cNvPr id="782" name="Google Shape;782;p69"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83" name="Google Shape;783;p69" title="Blue_shadow.png"/>
          <p:cNvPicPr preferRelativeResize="0"/>
          <p:nvPr/>
        </p:nvPicPr>
        <p:blipFill>
          <a:blip r:embed="rId3">
            <a:alphaModFix/>
          </a:blip>
          <a:stretch>
            <a:fillRect/>
          </a:stretch>
        </p:blipFill>
        <p:spPr>
          <a:xfrm>
            <a:off x="2552700" y="4401458"/>
            <a:ext cx="3810000" cy="338138"/>
          </a:xfrm>
          <a:prstGeom prst="rect">
            <a:avLst/>
          </a:prstGeom>
          <a:noFill/>
          <a:ln>
            <a:noFill/>
          </a:ln>
        </p:spPr>
      </p:pic>
      <p:pic>
        <p:nvPicPr>
          <p:cNvPr id="784" name="Google Shape;784;p69"/>
          <p:cNvPicPr preferRelativeResize="0"/>
          <p:nvPr/>
        </p:nvPicPr>
        <p:blipFill>
          <a:blip r:embed="rId4">
            <a:alphaModFix/>
          </a:blip>
          <a:stretch>
            <a:fillRect/>
          </a:stretch>
        </p:blipFill>
        <p:spPr>
          <a:xfrm>
            <a:off x="2649863" y="1226250"/>
            <a:ext cx="3844275" cy="26910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 Cover 2 1">
  <p:cSld name="CUSTOM_2_1">
    <p:spTree>
      <p:nvGrpSpPr>
        <p:cNvPr id="785" name="Shape 785"/>
        <p:cNvGrpSpPr/>
        <p:nvPr/>
      </p:nvGrpSpPr>
      <p:grpSpPr>
        <a:xfrm>
          <a:off x="0" y="0"/>
          <a:ext cx="0" cy="0"/>
          <a:chOff x="0" y="0"/>
          <a:chExt cx="0" cy="0"/>
        </a:xfrm>
      </p:grpSpPr>
      <p:pic>
        <p:nvPicPr>
          <p:cNvPr id="786" name="Google Shape;786;p70"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87" name="Google Shape;787;p70" title="Blue_shadow.png"/>
          <p:cNvPicPr preferRelativeResize="0"/>
          <p:nvPr/>
        </p:nvPicPr>
        <p:blipFill>
          <a:blip r:embed="rId3">
            <a:alphaModFix/>
          </a:blip>
          <a:stretch>
            <a:fillRect/>
          </a:stretch>
        </p:blipFill>
        <p:spPr>
          <a:xfrm>
            <a:off x="1921925" y="4401463"/>
            <a:ext cx="5597350" cy="338138"/>
          </a:xfrm>
          <a:prstGeom prst="rect">
            <a:avLst/>
          </a:prstGeom>
          <a:noFill/>
          <a:ln>
            <a:noFill/>
          </a:ln>
        </p:spPr>
      </p:pic>
      <p:pic>
        <p:nvPicPr>
          <p:cNvPr id="788" name="Google Shape;788;p70" title="AWT26-Logo-Vert-RGB.png"/>
          <p:cNvPicPr preferRelativeResize="0"/>
          <p:nvPr/>
        </p:nvPicPr>
        <p:blipFill>
          <a:blip r:embed="rId4">
            <a:alphaModFix/>
          </a:blip>
          <a:stretch>
            <a:fillRect/>
          </a:stretch>
        </p:blipFill>
        <p:spPr>
          <a:xfrm>
            <a:off x="2006169" y="1282151"/>
            <a:ext cx="5131662" cy="2670720"/>
          </a:xfrm>
          <a:prstGeom prst="rect">
            <a:avLst/>
          </a:prstGeom>
          <a:noFill/>
          <a:ln>
            <a:noFill/>
          </a:ln>
        </p:spPr>
      </p:pic>
      <p:pic>
        <p:nvPicPr>
          <p:cNvPr descr="Blue_single_sparkle.png" id="789" name="Google Shape;789;p70"/>
          <p:cNvPicPr preferRelativeResize="0"/>
          <p:nvPr/>
        </p:nvPicPr>
        <p:blipFill rotWithShape="1">
          <a:blip r:embed="rId5">
            <a:alphaModFix/>
          </a:blip>
          <a:srcRect b="0" l="0" r="0" t="0"/>
          <a:stretch/>
        </p:blipFill>
        <p:spPr>
          <a:xfrm>
            <a:off x="7406393" y="1824770"/>
            <a:ext cx="476250" cy="483466"/>
          </a:xfrm>
          <a:prstGeom prst="rect">
            <a:avLst/>
          </a:prstGeom>
          <a:noFill/>
          <a:ln>
            <a:noFill/>
          </a:ln>
        </p:spPr>
      </p:pic>
      <p:pic>
        <p:nvPicPr>
          <p:cNvPr descr="Blue_single_sparkle.png" id="790" name="Google Shape;790;p70"/>
          <p:cNvPicPr preferRelativeResize="0"/>
          <p:nvPr/>
        </p:nvPicPr>
        <p:blipFill rotWithShape="1">
          <a:blip r:embed="rId5">
            <a:alphaModFix/>
          </a:blip>
          <a:srcRect b="0" l="0" r="0" t="0"/>
          <a:stretch/>
        </p:blipFill>
        <p:spPr>
          <a:xfrm>
            <a:off x="6928549" y="1465398"/>
            <a:ext cx="209276" cy="212450"/>
          </a:xfrm>
          <a:prstGeom prst="rect">
            <a:avLst/>
          </a:prstGeom>
          <a:noFill/>
          <a:ln>
            <a:noFill/>
          </a:ln>
        </p:spPr>
      </p:pic>
      <p:pic>
        <p:nvPicPr>
          <p:cNvPr descr="Blue_single_sparkle.png" id="791" name="Google Shape;791;p70"/>
          <p:cNvPicPr preferRelativeResize="0"/>
          <p:nvPr/>
        </p:nvPicPr>
        <p:blipFill rotWithShape="1">
          <a:blip r:embed="rId5">
            <a:alphaModFix/>
          </a:blip>
          <a:srcRect b="0" l="0" r="0" t="0"/>
          <a:stretch/>
        </p:blipFill>
        <p:spPr>
          <a:xfrm>
            <a:off x="1571625" y="3224688"/>
            <a:ext cx="333100" cy="3381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Cover 1">
  <p:cSld name="CUSTOM_3">
    <p:spTree>
      <p:nvGrpSpPr>
        <p:cNvPr id="792" name="Shape 792"/>
        <p:cNvGrpSpPr/>
        <p:nvPr/>
      </p:nvGrpSpPr>
      <p:grpSpPr>
        <a:xfrm>
          <a:off x="0" y="0"/>
          <a:ext cx="0" cy="0"/>
          <a:chOff x="0" y="0"/>
          <a:chExt cx="0" cy="0"/>
        </a:xfrm>
      </p:grpSpPr>
      <p:pic>
        <p:nvPicPr>
          <p:cNvPr id="793" name="Google Shape;793;p71" title="Radiant.png"/>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94" name="Google Shape;794;p71"/>
          <p:cNvPicPr preferRelativeResize="0"/>
          <p:nvPr/>
        </p:nvPicPr>
        <p:blipFill>
          <a:blip r:embed="rId3">
            <a:alphaModFix/>
          </a:blip>
          <a:stretch>
            <a:fillRect/>
          </a:stretch>
        </p:blipFill>
        <p:spPr>
          <a:xfrm>
            <a:off x="2649863" y="1226250"/>
            <a:ext cx="3844275" cy="2691000"/>
          </a:xfrm>
          <a:prstGeom prst="rect">
            <a:avLst/>
          </a:prstGeom>
          <a:noFill/>
          <a:ln>
            <a:noFill/>
          </a:ln>
        </p:spPr>
      </p:pic>
      <p:pic>
        <p:nvPicPr>
          <p:cNvPr id="795" name="Google Shape;795;p71"/>
          <p:cNvPicPr preferRelativeResize="0"/>
          <p:nvPr/>
        </p:nvPicPr>
        <p:blipFill>
          <a:blip r:embed="rId4">
            <a:alphaModFix/>
          </a:blip>
          <a:stretch>
            <a:fillRect/>
          </a:stretch>
        </p:blipFill>
        <p:spPr>
          <a:xfrm>
            <a:off x="2286000" y="3752545"/>
            <a:ext cx="4286250" cy="17700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Cover 1 1">
  <p:cSld name="CUSTOM_3_1">
    <p:spTree>
      <p:nvGrpSpPr>
        <p:cNvPr id="796" name="Shape 796"/>
        <p:cNvGrpSpPr/>
        <p:nvPr/>
      </p:nvGrpSpPr>
      <p:grpSpPr>
        <a:xfrm>
          <a:off x="0" y="0"/>
          <a:ext cx="0" cy="0"/>
          <a:chOff x="0" y="0"/>
          <a:chExt cx="0" cy="0"/>
        </a:xfrm>
      </p:grpSpPr>
      <p:pic>
        <p:nvPicPr>
          <p:cNvPr id="797" name="Google Shape;797;p72" title="Radiant.png"/>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98" name="Google Shape;798;p72"/>
          <p:cNvPicPr preferRelativeResize="0"/>
          <p:nvPr/>
        </p:nvPicPr>
        <p:blipFill>
          <a:blip r:embed="rId3">
            <a:alphaModFix/>
          </a:blip>
          <a:stretch>
            <a:fillRect/>
          </a:stretch>
        </p:blipFill>
        <p:spPr>
          <a:xfrm>
            <a:off x="1486025" y="3752550"/>
            <a:ext cx="6013438" cy="1770025"/>
          </a:xfrm>
          <a:prstGeom prst="rect">
            <a:avLst/>
          </a:prstGeom>
          <a:noFill/>
          <a:ln>
            <a:noFill/>
          </a:ln>
        </p:spPr>
      </p:pic>
      <p:pic>
        <p:nvPicPr>
          <p:cNvPr id="799" name="Google Shape;799;p72" title="AWT26-Logo-New-York-Vert-RGB.png"/>
          <p:cNvPicPr preferRelativeResize="0"/>
          <p:nvPr/>
        </p:nvPicPr>
        <p:blipFill rotWithShape="1">
          <a:blip r:embed="rId4">
            <a:alphaModFix/>
          </a:blip>
          <a:srcRect b="0" l="0" r="0" t="0"/>
          <a:stretch/>
        </p:blipFill>
        <p:spPr>
          <a:xfrm>
            <a:off x="2006169" y="1282151"/>
            <a:ext cx="5131662" cy="2670720"/>
          </a:xfrm>
          <a:prstGeom prst="rect">
            <a:avLst/>
          </a:prstGeom>
          <a:noFill/>
          <a:ln>
            <a:noFill/>
          </a:ln>
        </p:spPr>
      </p:pic>
      <p:pic>
        <p:nvPicPr>
          <p:cNvPr descr="alt=&quot;&quot;" id="800" name="Google Shape;800;p72"/>
          <p:cNvPicPr preferRelativeResize="0"/>
          <p:nvPr/>
        </p:nvPicPr>
        <p:blipFill rotWithShape="1">
          <a:blip r:embed="rId5">
            <a:alphaModFix/>
          </a:blip>
          <a:srcRect b="0" l="0" r="0" t="0"/>
          <a:stretch/>
        </p:blipFill>
        <p:spPr>
          <a:xfrm rot="10">
            <a:off x="7093318" y="1691038"/>
            <a:ext cx="386617" cy="391564"/>
          </a:xfrm>
          <a:prstGeom prst="rect">
            <a:avLst/>
          </a:prstGeom>
          <a:noFill/>
          <a:ln>
            <a:noFill/>
          </a:ln>
        </p:spPr>
      </p:pic>
      <p:pic>
        <p:nvPicPr>
          <p:cNvPr descr="alt=&quot;&quot;" id="801" name="Google Shape;801;p72"/>
          <p:cNvPicPr preferRelativeResize="0"/>
          <p:nvPr/>
        </p:nvPicPr>
        <p:blipFill rotWithShape="1">
          <a:blip r:embed="rId5">
            <a:alphaModFix/>
          </a:blip>
          <a:srcRect b="0" l="0" r="0" t="0"/>
          <a:stretch/>
        </p:blipFill>
        <p:spPr>
          <a:xfrm rot="134">
            <a:off x="7777927" y="1810520"/>
            <a:ext cx="150671" cy="152612"/>
          </a:xfrm>
          <a:prstGeom prst="rect">
            <a:avLst/>
          </a:prstGeom>
          <a:noFill/>
          <a:ln>
            <a:noFill/>
          </a:ln>
        </p:spPr>
      </p:pic>
      <p:pic>
        <p:nvPicPr>
          <p:cNvPr descr="alt=&quot;&quot;" id="802" name="Google Shape;802;p72"/>
          <p:cNvPicPr preferRelativeResize="0"/>
          <p:nvPr/>
        </p:nvPicPr>
        <p:blipFill rotWithShape="1">
          <a:blip r:embed="rId5">
            <a:alphaModFix/>
          </a:blip>
          <a:srcRect b="0" l="0" r="0" t="0"/>
          <a:stretch/>
        </p:blipFill>
        <p:spPr>
          <a:xfrm rot="60">
            <a:off x="7499467" y="1282154"/>
            <a:ext cx="270862" cy="274314"/>
          </a:xfrm>
          <a:prstGeom prst="rect">
            <a:avLst/>
          </a:prstGeom>
          <a:noFill/>
          <a:ln>
            <a:noFill/>
          </a:ln>
        </p:spPr>
      </p:pic>
      <p:pic>
        <p:nvPicPr>
          <p:cNvPr descr="alt=&quot;&quot;" id="803" name="Google Shape;803;p72"/>
          <p:cNvPicPr preferRelativeResize="0"/>
          <p:nvPr/>
        </p:nvPicPr>
        <p:blipFill rotWithShape="1">
          <a:blip r:embed="rId5">
            <a:alphaModFix/>
          </a:blip>
          <a:srcRect b="0" l="0" r="0" t="0"/>
          <a:stretch/>
        </p:blipFill>
        <p:spPr>
          <a:xfrm rot="60">
            <a:off x="1373680" y="1282154"/>
            <a:ext cx="270862" cy="274314"/>
          </a:xfrm>
          <a:prstGeom prst="rect">
            <a:avLst/>
          </a:prstGeom>
          <a:noFill/>
          <a:ln>
            <a:noFill/>
          </a:ln>
        </p:spPr>
      </p:pic>
      <p:pic>
        <p:nvPicPr>
          <p:cNvPr descr="alt=&quot;&quot;" id="804" name="Google Shape;804;p72"/>
          <p:cNvPicPr preferRelativeResize="0"/>
          <p:nvPr/>
        </p:nvPicPr>
        <p:blipFill rotWithShape="1">
          <a:blip r:embed="rId5">
            <a:alphaModFix/>
          </a:blip>
          <a:srcRect b="0" l="0" r="0" t="0"/>
          <a:stretch/>
        </p:blipFill>
        <p:spPr>
          <a:xfrm rot="134">
            <a:off x="1782040" y="1810514"/>
            <a:ext cx="150671" cy="15261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 FLS">
  <p:cSld name="TITLE_1_1_1_1_1_1_1_1_1_1_1_1_1_1_1_1_1_1_1_1_1_1_1_1_1_1_1_1_1_1_1_1_1_1_1_1_1_1_1_1_1_1_1_1_1_1_1_1_1">
    <p:bg>
      <p:bgPr>
        <a:solidFill>
          <a:srgbClr val="CFE9FE"/>
        </a:solidFill>
      </p:bgPr>
    </p:bg>
    <p:spTree>
      <p:nvGrpSpPr>
        <p:cNvPr id="805" name="Shape 805"/>
        <p:cNvGrpSpPr/>
        <p:nvPr/>
      </p:nvGrpSpPr>
      <p:grpSpPr>
        <a:xfrm>
          <a:off x="0" y="0"/>
          <a:ext cx="0" cy="0"/>
          <a:chOff x="0" y="0"/>
          <a:chExt cx="0" cy="0"/>
        </a:xfrm>
      </p:grpSpPr>
      <p:sp>
        <p:nvSpPr>
          <p:cNvPr id="806" name="Google Shape;806;p73"/>
          <p:cNvSpPr txBox="1"/>
          <p:nvPr/>
        </p:nvSpPr>
        <p:spPr>
          <a:xfrm>
            <a:off x="432162" y="432054"/>
            <a:ext cx="7573200" cy="628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700">
                <a:solidFill>
                  <a:schemeClr val="dk1"/>
                </a:solidFill>
                <a:latin typeface="Avant Garde Demi SFDC"/>
                <a:ea typeface="Avant Garde Demi SFDC"/>
                <a:cs typeface="Avant Garde Demi SFDC"/>
                <a:sym typeface="Avant Garde Demi SFDC"/>
              </a:rPr>
              <a:t>Forward-looking statements</a:t>
            </a:r>
            <a:endParaRPr sz="2700">
              <a:solidFill>
                <a:schemeClr val="dk1"/>
              </a:solidFill>
              <a:latin typeface="Avant Garde Demi SFDC"/>
              <a:ea typeface="Avant Garde Demi SFDC"/>
              <a:cs typeface="Avant Garde Demi SFDC"/>
              <a:sym typeface="Avant Garde Demi SFDC"/>
            </a:endParaRPr>
          </a:p>
        </p:txBody>
      </p:sp>
      <p:sp>
        <p:nvSpPr>
          <p:cNvPr id="807" name="Google Shape;807;p73" title="alt=&quot;&quot;"/>
          <p:cNvSpPr/>
          <p:nvPr/>
        </p:nvSpPr>
        <p:spPr>
          <a:xfrm>
            <a:off x="429080" y="1380650"/>
            <a:ext cx="8268000" cy="3128400"/>
          </a:xfrm>
          <a:prstGeom prst="roundRect">
            <a:avLst>
              <a:gd fmla="val 3384" name="adj"/>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b="0" i="0" sz="1100" u="none" cap="none" strike="noStrike">
              <a:solidFill>
                <a:srgbClr val="FFFFFF"/>
              </a:solidFill>
              <a:latin typeface="Salesforce Sans"/>
              <a:ea typeface="Salesforce Sans"/>
              <a:cs typeface="Salesforce Sans"/>
              <a:sym typeface="Salesforce Sans"/>
            </a:endParaRPr>
          </a:p>
        </p:txBody>
      </p:sp>
      <p:sp>
        <p:nvSpPr>
          <p:cNvPr id="808" name="Google Shape;808;p73"/>
          <p:cNvSpPr txBox="1"/>
          <p:nvPr/>
        </p:nvSpPr>
        <p:spPr>
          <a:xfrm>
            <a:off x="671642" y="1640411"/>
            <a:ext cx="7756200" cy="26508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rPr lang="en" sz="1100">
                <a:solidFill>
                  <a:srgbClr val="011962"/>
                </a:solidFill>
                <a:latin typeface="Salesforce Sans"/>
                <a:ea typeface="Salesforce Sans"/>
                <a:cs typeface="Salesforce Sans"/>
                <a:sym typeface="Salesforce Sans"/>
              </a:rPr>
              <a:t>This presentation contains forward-looking statements about, among other things, trend analyses and statements regarding future events, anticipated growth and industry prospects, and our strategies, expectation or plans regarding product releases and enhancements. The achievement or success of the matters covered by such forward-looking statements involves risks, uncertainties and assumptions. If any such risks or uncertainties materialize or if any of the assumptions prove incorrect, results or outcomes could differ materially from those expressed or implied by these forward-looking statements. The risks and uncertainties referred to above include those factors discussed in Salesforce’s reports filed from time to time with the Securities and Exchange Commission, including, but not limited to our ability to consummate the pending acquisition of Informatica on a timely basis or at all; our ability to meet the expectations of our customers; uncertainties regarding Al technologies and their integration into our product offerings; the effect of evolving domestic and foreign government regulations; regulatory developments and regulatory investigations involving us or affecting our industry; our ability to successfully introduce new services and product features, including related to AI and Agentforce; our ability to execute our business plans; the pace of change and innovation and our ability to compete in the markets in which we participate; and our ability to maintain and enhance our brands.</a:t>
            </a:r>
            <a:endParaRPr sz="1100">
              <a:solidFill>
                <a:srgbClr val="032D60"/>
              </a:solidFill>
              <a:latin typeface="Salesforce Sans"/>
              <a:ea typeface="Salesforce Sans"/>
              <a:cs typeface="Salesforce Sans"/>
              <a:sym typeface="Salesforce Sans"/>
            </a:endParaRPr>
          </a:p>
        </p:txBody>
      </p:sp>
      <p:pic>
        <p:nvPicPr>
          <p:cNvPr id="809" name="Google Shape;809;p73"/>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 FLS">
  <p:cSld name="TITLE_1_1_1_1_1_1_1_1_1_1_1_1_1_1_1_1_1_1_1_1_1_1_1_1_1_1_1_1_1_1_1_1_1_1_1_1_1_1_1_1_1_1_1_1_1_1_1_1_1_1">
    <p:bg>
      <p:bgPr>
        <a:solidFill>
          <a:srgbClr val="CFE9FE"/>
        </a:solidFill>
      </p:bgPr>
    </p:bg>
    <p:spTree>
      <p:nvGrpSpPr>
        <p:cNvPr id="810" name="Shape 810"/>
        <p:cNvGrpSpPr/>
        <p:nvPr/>
      </p:nvGrpSpPr>
      <p:grpSpPr>
        <a:xfrm>
          <a:off x="0" y="0"/>
          <a:ext cx="0" cy="0"/>
          <a:chOff x="0" y="0"/>
          <a:chExt cx="0" cy="0"/>
        </a:xfrm>
      </p:grpSpPr>
      <p:pic>
        <p:nvPicPr>
          <p:cNvPr id="811" name="Google Shape;811;p74" title="Blue Gradient.png"/>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12" name="Google Shape;812;p74"/>
          <p:cNvPicPr preferRelativeResize="0"/>
          <p:nvPr/>
        </p:nvPicPr>
        <p:blipFill>
          <a:blip r:embed="rId3">
            <a:alphaModFix/>
          </a:blip>
          <a:stretch>
            <a:fillRect/>
          </a:stretch>
        </p:blipFill>
        <p:spPr>
          <a:xfrm>
            <a:off x="8275000" y="424096"/>
            <a:ext cx="476799" cy="333763"/>
          </a:xfrm>
          <a:prstGeom prst="rect">
            <a:avLst/>
          </a:prstGeom>
          <a:noFill/>
          <a:ln>
            <a:noFill/>
          </a:ln>
        </p:spPr>
      </p:pic>
      <p:sp>
        <p:nvSpPr>
          <p:cNvPr id="813" name="Google Shape;813;p74"/>
          <p:cNvSpPr txBox="1"/>
          <p:nvPr/>
        </p:nvSpPr>
        <p:spPr>
          <a:xfrm>
            <a:off x="432162" y="432054"/>
            <a:ext cx="7573200" cy="628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700">
                <a:solidFill>
                  <a:schemeClr val="lt1"/>
                </a:solidFill>
                <a:latin typeface="Avant Garde Demi SFDC"/>
                <a:ea typeface="Avant Garde Demi SFDC"/>
                <a:cs typeface="Avant Garde Demi SFDC"/>
                <a:sym typeface="Avant Garde Demi SFDC"/>
              </a:rPr>
              <a:t>Forward-looking statements</a:t>
            </a:r>
            <a:endParaRPr sz="2700">
              <a:solidFill>
                <a:schemeClr val="lt1"/>
              </a:solidFill>
              <a:latin typeface="Avant Garde Demi SFDC"/>
              <a:ea typeface="Avant Garde Demi SFDC"/>
              <a:cs typeface="Avant Garde Demi SFDC"/>
              <a:sym typeface="Avant Garde Demi SFDC"/>
            </a:endParaRPr>
          </a:p>
        </p:txBody>
      </p:sp>
      <p:sp>
        <p:nvSpPr>
          <p:cNvPr id="814" name="Google Shape;814;p74" title="alt=&quot;&quot;"/>
          <p:cNvSpPr/>
          <p:nvPr/>
        </p:nvSpPr>
        <p:spPr>
          <a:xfrm>
            <a:off x="429080" y="1380650"/>
            <a:ext cx="8268000" cy="3128400"/>
          </a:xfrm>
          <a:prstGeom prst="roundRect">
            <a:avLst>
              <a:gd fmla="val 3384" name="adj"/>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b="0" i="0" sz="1100" u="none" cap="none" strike="noStrike">
              <a:solidFill>
                <a:srgbClr val="FFFFFF"/>
              </a:solidFill>
              <a:latin typeface="Salesforce Sans"/>
              <a:ea typeface="Salesforce Sans"/>
              <a:cs typeface="Salesforce Sans"/>
              <a:sym typeface="Salesforce Sans"/>
            </a:endParaRPr>
          </a:p>
        </p:txBody>
      </p:sp>
      <p:sp>
        <p:nvSpPr>
          <p:cNvPr id="815" name="Google Shape;815;p74"/>
          <p:cNvSpPr txBox="1"/>
          <p:nvPr/>
        </p:nvSpPr>
        <p:spPr>
          <a:xfrm>
            <a:off x="671642" y="1640411"/>
            <a:ext cx="7756200" cy="26508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rPr lang="en" sz="1100">
                <a:solidFill>
                  <a:srgbClr val="011962"/>
                </a:solidFill>
                <a:latin typeface="Salesforce Sans"/>
                <a:ea typeface="Salesforce Sans"/>
                <a:cs typeface="Salesforce Sans"/>
                <a:sym typeface="Salesforce Sans"/>
              </a:rPr>
              <a:t>This presentation contains forward-looking statements about, among other things, trend analyses and statements regarding future events, anticipated growth and industry prospects, and our strategies, expectation or plans regarding product releases and enhancements. The achievement or success of the matters covered by such forward-looking statements involves risks, uncertainties and assumptions. If any such risks or uncertainties materialize or if any of the assumptions prove incorrect, results or outcomes could differ materially from those expressed or implied by these forward-looking statements. The risks and uncertainties referred to above include those factors discussed in Salesforce’s reports filed from time to time with the Securities and Exchange Commission, including, but not limited to our ability to consummate the pending acquisition of Informatica on a timely basis or at all; our ability to meet the expectations of our customers; uncertainties regarding Al technologies and their integration into our product offerings; the effect of evolving domestic and foreign government regulations; regulatory developments and regulatory investigations involving us or affecting our industry; our ability to successfully introduce new services and product features, including related to AI and Agentforce; our ability to execute our business plans; the pace of change and innovation and our ability to compete in the markets in which we participate; and our ability to maintain and enhance our brands.</a:t>
            </a:r>
            <a:endParaRPr sz="1100">
              <a:solidFill>
                <a:srgbClr val="032D60"/>
              </a:solidFill>
              <a:latin typeface="Salesforce Sans"/>
              <a:ea typeface="Salesforce Sans"/>
              <a:cs typeface="Salesforce Sans"/>
              <a:sym typeface="Salesforce Sa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Card - Small right">
  <p:cSld name="TITLE_1_1_1_1_1_1_1_1_1_1_1_1_1_1_1_1_1_1_3">
    <p:bg>
      <p:bgPr>
        <a:solidFill>
          <a:srgbClr val="CFE9FE"/>
        </a:solidFill>
      </p:bgPr>
    </p:bg>
    <p:spTree>
      <p:nvGrpSpPr>
        <p:cNvPr id="816" name="Shape 816"/>
        <p:cNvGrpSpPr/>
        <p:nvPr/>
      </p:nvGrpSpPr>
      <p:grpSpPr>
        <a:xfrm>
          <a:off x="0" y="0"/>
          <a:ext cx="0" cy="0"/>
          <a:chOff x="0" y="0"/>
          <a:chExt cx="0" cy="0"/>
        </a:xfrm>
      </p:grpSpPr>
      <p:pic>
        <p:nvPicPr>
          <p:cNvPr id="817" name="Google Shape;817;p75" title="Salesforce logo"/>
          <p:cNvPicPr preferRelativeResize="0"/>
          <p:nvPr/>
        </p:nvPicPr>
        <p:blipFill rotWithShape="1">
          <a:blip r:embed="rId2">
            <a:alphaModFix/>
          </a:blip>
          <a:srcRect b="0" l="0" r="0" t="0"/>
          <a:stretch/>
        </p:blipFill>
        <p:spPr>
          <a:xfrm>
            <a:off x="8275000" y="424095"/>
            <a:ext cx="476801" cy="333821"/>
          </a:xfrm>
          <a:prstGeom prst="rect">
            <a:avLst/>
          </a:prstGeom>
          <a:noFill/>
          <a:ln>
            <a:noFill/>
          </a:ln>
        </p:spPr>
      </p:pic>
      <p:sp>
        <p:nvSpPr>
          <p:cNvPr id="818" name="Google Shape;818;p75"/>
          <p:cNvSpPr txBox="1"/>
          <p:nvPr>
            <p:ph type="title"/>
          </p:nvPr>
        </p:nvSpPr>
        <p:spPr>
          <a:xfrm>
            <a:off x="428625" y="419100"/>
            <a:ext cx="3810000" cy="7620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19" name="Google Shape;819;p75"/>
          <p:cNvSpPr txBox="1"/>
          <p:nvPr>
            <p:ph idx="1" type="subTitle"/>
          </p:nvPr>
        </p:nvSpPr>
        <p:spPr>
          <a:xfrm>
            <a:off x="428625" y="1234440"/>
            <a:ext cx="3810000" cy="3339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820" name="Google Shape;820;p75"/>
          <p:cNvSpPr txBox="1"/>
          <p:nvPr>
            <p:ph idx="2" type="body"/>
          </p:nvPr>
        </p:nvSpPr>
        <p:spPr>
          <a:xfrm>
            <a:off x="428625" y="1699736"/>
            <a:ext cx="3810000" cy="2867100"/>
          </a:xfrm>
          <a:prstGeom prst="rect">
            <a:avLst/>
          </a:prstGeom>
        </p:spPr>
        <p:txBody>
          <a:bodyPr anchorCtr="0" anchor="t" bIns="0" lIns="0" spcFirstLastPara="1" rIns="0" wrap="square" tIns="0">
            <a:noAutofit/>
          </a:bodyPr>
          <a:lstStyle>
            <a:lvl1pPr indent="-323850" lvl="0" marL="457200">
              <a:spcBef>
                <a:spcPts val="0"/>
              </a:spcBef>
              <a:spcAft>
                <a:spcPts val="0"/>
              </a:spcAft>
              <a:buClr>
                <a:schemeClr val="dk1"/>
              </a:buClr>
              <a:buSzPts val="1500"/>
              <a:buChar char="●"/>
              <a:defRPr sz="1500">
                <a:solidFill>
                  <a:schemeClr val="dk1"/>
                </a:solidFill>
              </a:defRPr>
            </a:lvl1pPr>
            <a:lvl2pPr indent="-311150" lvl="1" marL="914400">
              <a:spcBef>
                <a:spcPts val="900"/>
              </a:spcBef>
              <a:spcAft>
                <a:spcPts val="0"/>
              </a:spcAft>
              <a:buClr>
                <a:schemeClr val="dk1"/>
              </a:buClr>
              <a:buSzPts val="1300"/>
              <a:buChar char="○"/>
              <a:defRPr sz="1300">
                <a:solidFill>
                  <a:schemeClr val="dk1"/>
                </a:solidFill>
              </a:defRPr>
            </a:lvl2pPr>
            <a:lvl3pPr indent="-304800" lvl="2" marL="1371600">
              <a:spcBef>
                <a:spcPts val="900"/>
              </a:spcBef>
              <a:spcAft>
                <a:spcPts val="0"/>
              </a:spcAft>
              <a:buClr>
                <a:schemeClr val="dk1"/>
              </a:buClr>
              <a:buSzPts val="1200"/>
              <a:buChar char="■"/>
              <a:defRPr sz="1200">
                <a:solidFill>
                  <a:schemeClr val="dk1"/>
                </a:solidFill>
              </a:defRPr>
            </a:lvl3pPr>
            <a:lvl4pPr indent="-298450" lvl="3" marL="1828800">
              <a:spcBef>
                <a:spcPts val="900"/>
              </a:spcBef>
              <a:spcAft>
                <a:spcPts val="0"/>
              </a:spcAft>
              <a:buClr>
                <a:schemeClr val="dk1"/>
              </a:buClr>
              <a:buSzPts val="1100"/>
              <a:buChar char="●"/>
              <a:defRPr sz="1100">
                <a:solidFill>
                  <a:schemeClr val="dk1"/>
                </a:solidFill>
              </a:defRPr>
            </a:lvl4pPr>
            <a:lvl5pPr indent="-292100" lvl="4" marL="2286000">
              <a:spcBef>
                <a:spcPts val="900"/>
              </a:spcBef>
              <a:spcAft>
                <a:spcPts val="0"/>
              </a:spcAft>
              <a:buClr>
                <a:schemeClr val="dk1"/>
              </a:buClr>
              <a:buSzPts val="1000"/>
              <a:buChar char="○"/>
              <a:defRPr sz="1000">
                <a:solidFill>
                  <a:schemeClr val="dk1"/>
                </a:solidFill>
              </a:defRPr>
            </a:lvl5pPr>
            <a:lvl6pPr indent="-285750" lvl="5" marL="2743200">
              <a:spcBef>
                <a:spcPts val="900"/>
              </a:spcBef>
              <a:spcAft>
                <a:spcPts val="0"/>
              </a:spcAft>
              <a:buClr>
                <a:schemeClr val="dk1"/>
              </a:buClr>
              <a:buSzPts val="900"/>
              <a:buChar char="■"/>
              <a:defRPr sz="900">
                <a:solidFill>
                  <a:schemeClr val="dk1"/>
                </a:solidFill>
              </a:defRPr>
            </a:lvl6pPr>
            <a:lvl7pPr indent="-285750" lvl="6" marL="3200400">
              <a:spcBef>
                <a:spcPts val="900"/>
              </a:spcBef>
              <a:spcAft>
                <a:spcPts val="0"/>
              </a:spcAft>
              <a:buClr>
                <a:schemeClr val="dk1"/>
              </a:buClr>
              <a:buSzPts val="900"/>
              <a:buChar char="●"/>
              <a:defRPr sz="900">
                <a:solidFill>
                  <a:schemeClr val="dk1"/>
                </a:solidFill>
              </a:defRPr>
            </a:lvl7pPr>
            <a:lvl8pPr indent="-285750" lvl="7" marL="3657600">
              <a:spcBef>
                <a:spcPts val="900"/>
              </a:spcBef>
              <a:spcAft>
                <a:spcPts val="0"/>
              </a:spcAft>
              <a:buClr>
                <a:schemeClr val="dk1"/>
              </a:buClr>
              <a:buSzPts val="900"/>
              <a:buChar char="○"/>
              <a:defRPr sz="900">
                <a:solidFill>
                  <a:schemeClr val="dk1"/>
                </a:solidFill>
              </a:defRPr>
            </a:lvl8pPr>
            <a:lvl9pPr indent="-285750" lvl="8" marL="4114800">
              <a:spcBef>
                <a:spcPts val="900"/>
              </a:spcBef>
              <a:spcAft>
                <a:spcPts val="900"/>
              </a:spcAft>
              <a:buClr>
                <a:schemeClr val="dk1"/>
              </a:buClr>
              <a:buSzPts val="900"/>
              <a:buChar char="■"/>
              <a:defRPr sz="900">
                <a:solidFill>
                  <a:schemeClr val="dk1"/>
                </a:solidFill>
              </a:defRPr>
            </a:lvl9pPr>
          </a:lstStyle>
          <a:p/>
        </p:txBody>
      </p:sp>
      <p:sp>
        <p:nvSpPr>
          <p:cNvPr id="821" name="Google Shape;821;p75"/>
          <p:cNvSpPr/>
          <p:nvPr/>
        </p:nvSpPr>
        <p:spPr>
          <a:xfrm flipH="1">
            <a:off x="4414441" y="285750"/>
            <a:ext cx="4462668" cy="4573206"/>
          </a:xfrm>
          <a:custGeom>
            <a:rect b="b" l="l" r="r" t="t"/>
            <a:pathLst>
              <a:path extrusionOk="0" h="21600" w="21600">
                <a:moveTo>
                  <a:pt x="0" y="635"/>
                </a:moveTo>
                <a:cubicBezTo>
                  <a:pt x="0" y="460"/>
                  <a:pt x="73" y="301"/>
                  <a:pt x="191" y="186"/>
                </a:cubicBezTo>
                <a:cubicBezTo>
                  <a:pt x="308" y="71"/>
                  <a:pt x="471" y="0"/>
                  <a:pt x="651" y="0"/>
                </a:cubicBezTo>
                <a:lnTo>
                  <a:pt x="20949" y="0"/>
                </a:lnTo>
                <a:cubicBezTo>
                  <a:pt x="21129" y="0"/>
                  <a:pt x="21292" y="71"/>
                  <a:pt x="21409" y="186"/>
                </a:cubicBezTo>
                <a:cubicBezTo>
                  <a:pt x="21527" y="301"/>
                  <a:pt x="21600" y="460"/>
                  <a:pt x="21600" y="635"/>
                </a:cubicBezTo>
                <a:lnTo>
                  <a:pt x="21600" y="671"/>
                </a:lnTo>
                <a:cubicBezTo>
                  <a:pt x="21600" y="773"/>
                  <a:pt x="21574" y="874"/>
                  <a:pt x="21527" y="965"/>
                </a:cubicBezTo>
                <a:cubicBezTo>
                  <a:pt x="19978" y="3915"/>
                  <a:pt x="19104" y="7258"/>
                  <a:pt x="19104" y="10800"/>
                </a:cubicBezTo>
                <a:cubicBezTo>
                  <a:pt x="19104" y="14342"/>
                  <a:pt x="19978" y="17685"/>
                  <a:pt x="21527" y="20635"/>
                </a:cubicBezTo>
                <a:cubicBezTo>
                  <a:pt x="21574" y="20726"/>
                  <a:pt x="21600" y="20827"/>
                  <a:pt x="21600" y="20929"/>
                </a:cubicBezTo>
                <a:lnTo>
                  <a:pt x="21600" y="20965"/>
                </a:lnTo>
                <a:cubicBezTo>
                  <a:pt x="21600" y="21140"/>
                  <a:pt x="21527" y="21299"/>
                  <a:pt x="21409" y="21414"/>
                </a:cubicBezTo>
                <a:cubicBezTo>
                  <a:pt x="21292" y="21529"/>
                  <a:pt x="21129" y="21600"/>
                  <a:pt x="20949" y="21600"/>
                </a:cubicBezTo>
                <a:lnTo>
                  <a:pt x="651" y="21600"/>
                </a:lnTo>
                <a:cubicBezTo>
                  <a:pt x="471" y="21600"/>
                  <a:pt x="308" y="21529"/>
                  <a:pt x="191" y="21414"/>
                </a:cubicBezTo>
                <a:cubicBezTo>
                  <a:pt x="73" y="21299"/>
                  <a:pt x="0" y="21140"/>
                  <a:pt x="0" y="20965"/>
                </a:cubicBezTo>
                <a:lnTo>
                  <a:pt x="0" y="635"/>
                </a:lnTo>
                <a:close/>
              </a:path>
            </a:pathLst>
          </a:custGeom>
          <a:solidFill>
            <a:srgbClr val="FFFEFE"/>
          </a:solidFill>
          <a:ln>
            <a:noFill/>
          </a:ln>
        </p:spPr>
        <p:txBody>
          <a:bodyPr anchorCtr="0" anchor="ctr" bIns="16250" lIns="16250" spcFirstLastPara="1" rIns="16250" wrap="square" tIns="16250">
            <a:noAutofit/>
          </a:bodyPr>
          <a:lstStyle/>
          <a:p>
            <a:pPr indent="0" lvl="0" marL="0" marR="0" rtl="0" algn="l">
              <a:lnSpc>
                <a:spcPct val="90000"/>
              </a:lnSpc>
              <a:spcBef>
                <a:spcPts val="0"/>
              </a:spcBef>
              <a:spcAft>
                <a:spcPts val="0"/>
              </a:spcAft>
              <a:buClr>
                <a:srgbClr val="003366"/>
              </a:buClr>
              <a:buSzPts val="1500"/>
              <a:buFont typeface="Questrial"/>
              <a:buNone/>
            </a:pPr>
            <a:r>
              <a:t/>
            </a:r>
            <a:endParaRPr b="0" i="0" sz="1500" u="none" cap="none" strike="noStrike">
              <a:solidFill>
                <a:srgbClr val="032D60"/>
              </a:solidFill>
              <a:latin typeface="Arial"/>
              <a:ea typeface="Arial"/>
              <a:cs typeface="Arial"/>
              <a:sym typeface="Arial"/>
            </a:endParaRPr>
          </a:p>
        </p:txBody>
      </p:sp>
      <p:pic>
        <p:nvPicPr>
          <p:cNvPr id="822" name="Google Shape;822;p75"/>
          <p:cNvPicPr preferRelativeResize="0"/>
          <p:nvPr/>
        </p:nvPicPr>
        <p:blipFill>
          <a:blip r:embed="rId3">
            <a:alphaModFix/>
          </a:blip>
          <a:stretch>
            <a:fillRect/>
          </a:stretch>
        </p:blipFill>
        <p:spPr>
          <a:xfrm>
            <a:off x="8286750" y="466564"/>
            <a:ext cx="476799" cy="333763"/>
          </a:xfrm>
          <a:prstGeom prst="rect">
            <a:avLst/>
          </a:prstGeom>
          <a:noFill/>
          <a:ln>
            <a:noFill/>
          </a:ln>
        </p:spPr>
      </p:pic>
      <p:pic>
        <p:nvPicPr>
          <p:cNvPr id="823" name="Google Shape;823;p75"/>
          <p:cNvPicPr preferRelativeResize="0"/>
          <p:nvPr/>
        </p:nvPicPr>
        <p:blipFill rotWithShape="1">
          <a:blip r:embed="rId4">
            <a:alphaModFix/>
          </a:blip>
          <a:srcRect b="16460" l="0" r="0" t="16191"/>
          <a:stretch/>
        </p:blipFill>
        <p:spPr>
          <a:xfrm>
            <a:off x="7768638" y="498335"/>
            <a:ext cx="401225" cy="27022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ard - XLarge - Blue 1">
  <p:cSld name="TITLE_1_1_1_1_1_1_1_1_1_1_1_1_1_1_1_1_1_1_1_1_2_3">
    <p:bg>
      <p:bgPr>
        <a:solidFill>
          <a:srgbClr val="CFE9FE"/>
        </a:solidFill>
      </p:bgPr>
    </p:bg>
    <p:spTree>
      <p:nvGrpSpPr>
        <p:cNvPr id="824" name="Shape 824"/>
        <p:cNvGrpSpPr/>
        <p:nvPr/>
      </p:nvGrpSpPr>
      <p:grpSpPr>
        <a:xfrm>
          <a:off x="0" y="0"/>
          <a:ext cx="0" cy="0"/>
          <a:chOff x="0" y="0"/>
          <a:chExt cx="0" cy="0"/>
        </a:xfrm>
      </p:grpSpPr>
      <p:sp>
        <p:nvSpPr>
          <p:cNvPr id="825" name="Google Shape;825;p76"/>
          <p:cNvSpPr/>
          <p:nvPr/>
        </p:nvSpPr>
        <p:spPr>
          <a:xfrm>
            <a:off x="428625" y="1216350"/>
            <a:ext cx="8286900" cy="3589200"/>
          </a:xfrm>
          <a:prstGeom prst="roundRect">
            <a:avLst>
              <a:gd fmla="val 454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FFFE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826" name="Google Shape;826;p76"/>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27" name="Google Shape;827;p76"/>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828" name="Google Shape;828;p76"/>
          <p:cNvSpPr txBox="1"/>
          <p:nvPr>
            <p:ph idx="2"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829" name="Google Shape;829;p76"/>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Logo Left with Workspace">
  <p:cSld name="TITLE_1_2">
    <p:spTree>
      <p:nvGrpSpPr>
        <p:cNvPr id="830" name="Shape 830"/>
        <p:cNvGrpSpPr/>
        <p:nvPr/>
      </p:nvGrpSpPr>
      <p:grpSpPr>
        <a:xfrm>
          <a:off x="0" y="0"/>
          <a:ext cx="0" cy="0"/>
          <a:chOff x="0" y="0"/>
          <a:chExt cx="0" cy="0"/>
        </a:xfrm>
      </p:grpSpPr>
      <p:pic>
        <p:nvPicPr>
          <p:cNvPr id="831" name="Google Shape;831;p77"/>
          <p:cNvPicPr preferRelativeResize="0"/>
          <p:nvPr/>
        </p:nvPicPr>
        <p:blipFill>
          <a:blip r:embed="rId2">
            <a:alphaModFix/>
          </a:blip>
          <a:stretch>
            <a:fillRect/>
          </a:stretch>
        </p:blipFill>
        <p:spPr>
          <a:xfrm>
            <a:off x="434338" y="4494333"/>
            <a:ext cx="476799" cy="333763"/>
          </a:xfrm>
          <a:prstGeom prst="rect">
            <a:avLst/>
          </a:prstGeom>
          <a:noFill/>
          <a:ln>
            <a:noFill/>
          </a:ln>
        </p:spPr>
      </p:pic>
      <p:sp>
        <p:nvSpPr>
          <p:cNvPr id="832" name="Google Shape;832;p77"/>
          <p:cNvSpPr/>
          <p:nvPr/>
        </p:nvSpPr>
        <p:spPr>
          <a:xfrm>
            <a:off x="3045062" y="0"/>
            <a:ext cx="6099000" cy="5143500"/>
          </a:xfrm>
          <a:prstGeom prst="rect">
            <a:avLst/>
          </a:prstGeom>
          <a:solidFill>
            <a:srgbClr val="EAF5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833" name="Google Shape;833;p77"/>
          <p:cNvSpPr txBox="1"/>
          <p:nvPr>
            <p:ph type="title"/>
          </p:nvPr>
        </p:nvSpPr>
        <p:spPr>
          <a:xfrm>
            <a:off x="428625" y="894250"/>
            <a:ext cx="2143200" cy="10461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Logo Left with Workspace 1">
  <p:cSld name="TITLE_1_2_1">
    <p:spTree>
      <p:nvGrpSpPr>
        <p:cNvPr id="834" name="Shape 834"/>
        <p:cNvGrpSpPr/>
        <p:nvPr/>
      </p:nvGrpSpPr>
      <p:grpSpPr>
        <a:xfrm>
          <a:off x="0" y="0"/>
          <a:ext cx="0" cy="0"/>
          <a:chOff x="0" y="0"/>
          <a:chExt cx="0" cy="0"/>
        </a:xfrm>
      </p:grpSpPr>
      <p:pic>
        <p:nvPicPr>
          <p:cNvPr id="835" name="Google Shape;835;p78"/>
          <p:cNvPicPr preferRelativeResize="0"/>
          <p:nvPr/>
        </p:nvPicPr>
        <p:blipFill>
          <a:blip r:embed="rId2">
            <a:alphaModFix/>
          </a:blip>
          <a:stretch>
            <a:fillRect/>
          </a:stretch>
        </p:blipFill>
        <p:spPr>
          <a:xfrm>
            <a:off x="434338" y="4494333"/>
            <a:ext cx="476799" cy="333763"/>
          </a:xfrm>
          <a:prstGeom prst="rect">
            <a:avLst/>
          </a:prstGeom>
          <a:noFill/>
          <a:ln>
            <a:noFill/>
          </a:ln>
        </p:spPr>
      </p:pic>
      <p:sp>
        <p:nvSpPr>
          <p:cNvPr id="836" name="Google Shape;836;p78"/>
          <p:cNvSpPr/>
          <p:nvPr/>
        </p:nvSpPr>
        <p:spPr>
          <a:xfrm>
            <a:off x="3045062" y="0"/>
            <a:ext cx="6099000" cy="5143500"/>
          </a:xfrm>
          <a:prstGeom prst="rect">
            <a:avLst/>
          </a:prstGeom>
          <a:solidFill>
            <a:srgbClr val="EAF5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837" name="Google Shape;837;p78"/>
          <p:cNvSpPr txBox="1"/>
          <p:nvPr>
            <p:ph type="title"/>
          </p:nvPr>
        </p:nvSpPr>
        <p:spPr>
          <a:xfrm>
            <a:off x="428625" y="894250"/>
            <a:ext cx="2143200" cy="10461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838" name="Google Shape;838;p78"/>
          <p:cNvGrpSpPr/>
          <p:nvPr/>
        </p:nvGrpSpPr>
        <p:grpSpPr>
          <a:xfrm>
            <a:off x="-2987" y="120713"/>
            <a:ext cx="848400" cy="207450"/>
            <a:chOff x="-5975" y="241425"/>
            <a:chExt cx="1696800" cy="414900"/>
          </a:xfrm>
        </p:grpSpPr>
        <p:sp>
          <p:nvSpPr>
            <p:cNvPr id="839" name="Google Shape;839;p78"/>
            <p:cNvSpPr/>
            <p:nvPr/>
          </p:nvSpPr>
          <p:spPr>
            <a:xfrm rot="5400000">
              <a:off x="634975" y="-399525"/>
              <a:ext cx="414900" cy="1696800"/>
            </a:xfrm>
            <a:prstGeom prst="round2SameRect">
              <a:avLst>
                <a:gd fmla="val 50000" name="adj1"/>
                <a:gd fmla="val 0" name="adj2"/>
              </a:avLst>
            </a:prstGeom>
            <a:solidFill>
              <a:schemeClr val="lt2"/>
            </a:solidFill>
            <a:ln>
              <a:noFill/>
            </a:ln>
          </p:spPr>
          <p:txBody>
            <a:bodyPr anchorCtr="0" anchor="ctr" bIns="45725" lIns="45725" spcFirstLastPara="1" rIns="45725" wrap="square" tIns="45725">
              <a:noAutofit/>
            </a:bodyPr>
            <a:lstStyle/>
            <a:p>
              <a:pPr indent="0" lvl="0" marL="0" rtl="0" algn="l">
                <a:lnSpc>
                  <a:spcPct val="90000"/>
                </a:lnSpc>
                <a:spcBef>
                  <a:spcPts val="0"/>
                </a:spcBef>
                <a:spcAft>
                  <a:spcPts val="0"/>
                </a:spcAft>
                <a:buNone/>
              </a:pPr>
              <a:r>
                <a:t/>
              </a:r>
              <a:endParaRPr sz="800">
                <a:solidFill>
                  <a:schemeClr val="lt1"/>
                </a:solidFill>
                <a:latin typeface="Avant Garde Demi SFDC"/>
                <a:ea typeface="Avant Garde Demi SFDC"/>
                <a:cs typeface="Avant Garde Demi SFDC"/>
                <a:sym typeface="Avant Garde Demi SFDC"/>
              </a:endParaRPr>
            </a:p>
          </p:txBody>
        </p:sp>
        <p:sp>
          <p:nvSpPr>
            <p:cNvPr id="840" name="Google Shape;840;p78"/>
            <p:cNvSpPr txBox="1"/>
            <p:nvPr/>
          </p:nvSpPr>
          <p:spPr>
            <a:xfrm>
              <a:off x="116341" y="294400"/>
              <a:ext cx="1427100" cy="316500"/>
            </a:xfrm>
            <a:prstGeom prst="rect">
              <a:avLst/>
            </a:prstGeom>
            <a:noFill/>
            <a:ln>
              <a:noFill/>
            </a:ln>
          </p:spPr>
          <p:txBody>
            <a:bodyPr anchorCtr="0" anchor="ctr" bIns="45725" lIns="45725" spcFirstLastPara="1" rIns="45725" wrap="square" tIns="45725">
              <a:noAutofit/>
            </a:bodyPr>
            <a:lstStyle/>
            <a:p>
              <a:pPr indent="0" lvl="0" marL="0" rtl="0" algn="l">
                <a:lnSpc>
                  <a:spcPct val="90000"/>
                </a:lnSpc>
                <a:spcBef>
                  <a:spcPts val="0"/>
                </a:spcBef>
                <a:spcAft>
                  <a:spcPts val="0"/>
                </a:spcAft>
                <a:buNone/>
              </a:pPr>
              <a:r>
                <a:rPr lang="en" sz="800">
                  <a:solidFill>
                    <a:schemeClr val="dk1"/>
                  </a:solidFill>
                  <a:latin typeface="Avant Garde Demi SFDC"/>
                  <a:ea typeface="Avant Garde Demi SFDC"/>
                  <a:cs typeface="Avant Garde Demi SFDC"/>
                  <a:sym typeface="Avant Garde Demi SFDC"/>
                </a:rPr>
                <a:t>Confidential</a:t>
              </a:r>
              <a:endParaRPr sz="1500">
                <a:solidFill>
                  <a:schemeClr val="dk1"/>
                </a:solidFill>
                <a:latin typeface="Salesforce Sans"/>
                <a:ea typeface="Salesforce Sans"/>
                <a:cs typeface="Salesforce Sans"/>
                <a:sym typeface="Salesforce Sans"/>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Two - No labels">
  <p:cSld name="TITLE_1_1_1_1_1_1_1_1_1_1_1_1_1_1_1_1_1_1_1_1_1_2_2_1">
    <p:bg>
      <p:bgPr>
        <a:solidFill>
          <a:srgbClr val="CFE9FE"/>
        </a:solidFill>
      </p:bgPr>
    </p:bg>
    <p:spTree>
      <p:nvGrpSpPr>
        <p:cNvPr id="841" name="Shape 841"/>
        <p:cNvGrpSpPr/>
        <p:nvPr/>
      </p:nvGrpSpPr>
      <p:grpSpPr>
        <a:xfrm>
          <a:off x="0" y="0"/>
          <a:ext cx="0" cy="0"/>
          <a:chOff x="0" y="0"/>
          <a:chExt cx="0" cy="0"/>
        </a:xfrm>
      </p:grpSpPr>
      <p:sp>
        <p:nvSpPr>
          <p:cNvPr id="842" name="Google Shape;842;p79"/>
          <p:cNvSpPr/>
          <p:nvPr/>
        </p:nvSpPr>
        <p:spPr>
          <a:xfrm rot="10800000">
            <a:off x="4712688" y="1202613"/>
            <a:ext cx="4000500" cy="3369300"/>
          </a:xfrm>
          <a:prstGeom prst="roundRect">
            <a:avLst>
              <a:gd fmla="val 4082"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843" name="Google Shape;843;p79"/>
          <p:cNvSpPr/>
          <p:nvPr/>
        </p:nvSpPr>
        <p:spPr>
          <a:xfrm rot="10800000">
            <a:off x="428625" y="1202613"/>
            <a:ext cx="4000500" cy="3369300"/>
          </a:xfrm>
          <a:prstGeom prst="roundRect">
            <a:avLst>
              <a:gd fmla="val 4082"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844" name="Google Shape;844;p79"/>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5" name="Google Shape;845;p79"/>
          <p:cNvSpPr txBox="1"/>
          <p:nvPr>
            <p:ph idx="1" type="body"/>
          </p:nvPr>
        </p:nvSpPr>
        <p:spPr>
          <a:xfrm>
            <a:off x="428625" y="4805363"/>
            <a:ext cx="8286900" cy="214500"/>
          </a:xfrm>
          <a:prstGeom prst="rect">
            <a:avLst/>
          </a:prstGeom>
          <a:ln>
            <a:noFill/>
          </a:ln>
        </p:spPr>
        <p:txBody>
          <a:bodyPr anchorCtr="0" anchor="t"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846" name="Google Shape;846;p79"/>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847" name="Google Shape;847;p79"/>
          <p:cNvSpPr txBox="1"/>
          <p:nvPr>
            <p:ph idx="2" type="title"/>
          </p:nvPr>
        </p:nvSpPr>
        <p:spPr>
          <a:xfrm>
            <a:off x="629707" y="1504088"/>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48" name="Google Shape;848;p79"/>
          <p:cNvSpPr txBox="1"/>
          <p:nvPr>
            <p:ph idx="3" type="body"/>
          </p:nvPr>
        </p:nvSpPr>
        <p:spPr>
          <a:xfrm>
            <a:off x="629707" y="1746483"/>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49" name="Google Shape;849;p79"/>
          <p:cNvSpPr txBox="1"/>
          <p:nvPr>
            <p:ph idx="4" type="title"/>
          </p:nvPr>
        </p:nvSpPr>
        <p:spPr>
          <a:xfrm>
            <a:off x="2554944" y="1504088"/>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50" name="Google Shape;850;p79"/>
          <p:cNvSpPr txBox="1"/>
          <p:nvPr>
            <p:ph idx="5" type="body"/>
          </p:nvPr>
        </p:nvSpPr>
        <p:spPr>
          <a:xfrm>
            <a:off x="2554943" y="1746483"/>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51" name="Google Shape;851;p79"/>
          <p:cNvSpPr txBox="1"/>
          <p:nvPr>
            <p:ph idx="6" type="title"/>
          </p:nvPr>
        </p:nvSpPr>
        <p:spPr>
          <a:xfrm>
            <a:off x="629707" y="2533532"/>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52" name="Google Shape;852;p79"/>
          <p:cNvSpPr txBox="1"/>
          <p:nvPr>
            <p:ph idx="7" type="body"/>
          </p:nvPr>
        </p:nvSpPr>
        <p:spPr>
          <a:xfrm>
            <a:off x="629707" y="2775927"/>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53" name="Google Shape;853;p79"/>
          <p:cNvSpPr txBox="1"/>
          <p:nvPr>
            <p:ph idx="8" type="title"/>
          </p:nvPr>
        </p:nvSpPr>
        <p:spPr>
          <a:xfrm>
            <a:off x="2554944" y="2533532"/>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54" name="Google Shape;854;p79"/>
          <p:cNvSpPr txBox="1"/>
          <p:nvPr>
            <p:ph idx="9" type="body"/>
          </p:nvPr>
        </p:nvSpPr>
        <p:spPr>
          <a:xfrm>
            <a:off x="2554943" y="2775927"/>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55" name="Google Shape;855;p79"/>
          <p:cNvSpPr txBox="1"/>
          <p:nvPr>
            <p:ph idx="13" type="title"/>
          </p:nvPr>
        </p:nvSpPr>
        <p:spPr>
          <a:xfrm>
            <a:off x="629707" y="3562976"/>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56" name="Google Shape;856;p79"/>
          <p:cNvSpPr txBox="1"/>
          <p:nvPr>
            <p:ph idx="14" type="body"/>
          </p:nvPr>
        </p:nvSpPr>
        <p:spPr>
          <a:xfrm>
            <a:off x="629707" y="3805370"/>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57" name="Google Shape;857;p79"/>
          <p:cNvSpPr txBox="1"/>
          <p:nvPr>
            <p:ph idx="15" type="title"/>
          </p:nvPr>
        </p:nvSpPr>
        <p:spPr>
          <a:xfrm>
            <a:off x="2554944" y="3562976"/>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58" name="Google Shape;858;p79"/>
          <p:cNvSpPr txBox="1"/>
          <p:nvPr>
            <p:ph idx="16" type="body"/>
          </p:nvPr>
        </p:nvSpPr>
        <p:spPr>
          <a:xfrm>
            <a:off x="2554943" y="3805370"/>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grpSp>
        <p:nvGrpSpPr>
          <p:cNvPr id="859" name="Google Shape;859;p79"/>
          <p:cNvGrpSpPr/>
          <p:nvPr/>
        </p:nvGrpSpPr>
        <p:grpSpPr>
          <a:xfrm>
            <a:off x="8358374" y="992115"/>
            <a:ext cx="633316" cy="575649"/>
            <a:chOff x="15859845" y="4638000"/>
            <a:chExt cx="1105263" cy="1004622"/>
          </a:xfrm>
        </p:grpSpPr>
        <p:pic>
          <p:nvPicPr>
            <p:cNvPr descr="alt=&quot;&quot;" id="860" name="Google Shape;860;p79"/>
            <p:cNvPicPr preferRelativeResize="0"/>
            <p:nvPr/>
          </p:nvPicPr>
          <p:blipFill rotWithShape="1">
            <a:blip r:embed="rId3">
              <a:alphaModFix/>
            </a:blip>
            <a:srcRect b="0" l="0" r="0" t="0"/>
            <a:stretch/>
          </p:blipFill>
          <p:spPr>
            <a:xfrm rot="17">
              <a:off x="15859845" y="4638001"/>
              <a:ext cx="485211" cy="491420"/>
            </a:xfrm>
            <a:prstGeom prst="rect">
              <a:avLst/>
            </a:prstGeom>
            <a:noFill/>
            <a:ln>
              <a:noFill/>
            </a:ln>
          </p:spPr>
        </p:pic>
        <p:pic>
          <p:nvPicPr>
            <p:cNvPr descr="alt=&quot;&quot;" id="861" name="Google Shape;861;p79"/>
            <p:cNvPicPr preferRelativeResize="0"/>
            <p:nvPr/>
          </p:nvPicPr>
          <p:blipFill rotWithShape="1">
            <a:blip r:embed="rId3">
              <a:alphaModFix/>
            </a:blip>
            <a:srcRect b="0" l="0" r="0" t="0"/>
            <a:stretch/>
          </p:blipFill>
          <p:spPr>
            <a:xfrm rot="450588">
              <a:off x="16581202" y="4779791"/>
              <a:ext cx="189095" cy="191530"/>
            </a:xfrm>
            <a:prstGeom prst="rect">
              <a:avLst/>
            </a:prstGeom>
            <a:noFill/>
            <a:ln>
              <a:noFill/>
            </a:ln>
          </p:spPr>
        </p:pic>
        <p:pic>
          <p:nvPicPr>
            <p:cNvPr descr="alt=&quot;&quot;" id="862" name="Google Shape;862;p79"/>
            <p:cNvPicPr preferRelativeResize="0"/>
            <p:nvPr/>
          </p:nvPicPr>
          <p:blipFill rotWithShape="1">
            <a:blip r:embed="rId3">
              <a:alphaModFix/>
            </a:blip>
            <a:srcRect b="0" l="0" r="0" t="0"/>
            <a:stretch/>
          </p:blipFill>
          <p:spPr>
            <a:xfrm rot="613168">
              <a:off x="16597333" y="5270928"/>
              <a:ext cx="339935" cy="344269"/>
            </a:xfrm>
            <a:prstGeom prst="rect">
              <a:avLst/>
            </a:prstGeom>
            <a:noFill/>
            <a:ln>
              <a:noFill/>
            </a:ln>
          </p:spPr>
        </p:pic>
      </p:grpSp>
      <p:sp>
        <p:nvSpPr>
          <p:cNvPr id="863" name="Google Shape;863;p79"/>
          <p:cNvSpPr txBox="1"/>
          <p:nvPr>
            <p:ph idx="17" type="title"/>
          </p:nvPr>
        </p:nvSpPr>
        <p:spPr>
          <a:xfrm>
            <a:off x="4913769" y="1504088"/>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864" name="Google Shape;864;p79"/>
          <p:cNvSpPr txBox="1"/>
          <p:nvPr>
            <p:ph idx="18" type="body"/>
          </p:nvPr>
        </p:nvSpPr>
        <p:spPr>
          <a:xfrm>
            <a:off x="4913769" y="1746483"/>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65" name="Google Shape;865;p79"/>
          <p:cNvSpPr txBox="1"/>
          <p:nvPr>
            <p:ph idx="19" type="title"/>
          </p:nvPr>
        </p:nvSpPr>
        <p:spPr>
          <a:xfrm>
            <a:off x="6839007" y="1504088"/>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866" name="Google Shape;866;p79"/>
          <p:cNvSpPr txBox="1"/>
          <p:nvPr>
            <p:ph idx="20" type="body"/>
          </p:nvPr>
        </p:nvSpPr>
        <p:spPr>
          <a:xfrm>
            <a:off x="6839006" y="1746483"/>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67" name="Google Shape;867;p79"/>
          <p:cNvSpPr txBox="1"/>
          <p:nvPr>
            <p:ph idx="21" type="title"/>
          </p:nvPr>
        </p:nvSpPr>
        <p:spPr>
          <a:xfrm>
            <a:off x="4913769" y="2533532"/>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868" name="Google Shape;868;p79"/>
          <p:cNvSpPr txBox="1"/>
          <p:nvPr>
            <p:ph idx="22" type="body"/>
          </p:nvPr>
        </p:nvSpPr>
        <p:spPr>
          <a:xfrm>
            <a:off x="4913769" y="2775927"/>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69" name="Google Shape;869;p79"/>
          <p:cNvSpPr txBox="1"/>
          <p:nvPr>
            <p:ph idx="23" type="title"/>
          </p:nvPr>
        </p:nvSpPr>
        <p:spPr>
          <a:xfrm>
            <a:off x="6839007" y="2533532"/>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870" name="Google Shape;870;p79"/>
          <p:cNvSpPr txBox="1"/>
          <p:nvPr>
            <p:ph idx="24" type="body"/>
          </p:nvPr>
        </p:nvSpPr>
        <p:spPr>
          <a:xfrm>
            <a:off x="6839006" y="2775927"/>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71" name="Google Shape;871;p79"/>
          <p:cNvSpPr txBox="1"/>
          <p:nvPr>
            <p:ph idx="25" type="title"/>
          </p:nvPr>
        </p:nvSpPr>
        <p:spPr>
          <a:xfrm>
            <a:off x="4913769" y="3562976"/>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872" name="Google Shape;872;p79"/>
          <p:cNvSpPr txBox="1"/>
          <p:nvPr>
            <p:ph idx="26" type="body"/>
          </p:nvPr>
        </p:nvSpPr>
        <p:spPr>
          <a:xfrm>
            <a:off x="4913769" y="3805370"/>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873" name="Google Shape;873;p79"/>
          <p:cNvSpPr txBox="1"/>
          <p:nvPr>
            <p:ph idx="27" type="title"/>
          </p:nvPr>
        </p:nvSpPr>
        <p:spPr>
          <a:xfrm>
            <a:off x="6839007" y="3562976"/>
            <a:ext cx="1673100" cy="223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874" name="Google Shape;874;p79"/>
          <p:cNvSpPr txBox="1"/>
          <p:nvPr>
            <p:ph idx="28" type="body"/>
          </p:nvPr>
        </p:nvSpPr>
        <p:spPr>
          <a:xfrm>
            <a:off x="6839006" y="3805370"/>
            <a:ext cx="1673100" cy="560400"/>
          </a:xfrm>
          <a:prstGeom prst="rect">
            <a:avLst/>
          </a:prstGeom>
        </p:spPr>
        <p:txBody>
          <a:bodyPr anchorCtr="0" anchor="t" bIns="45725" lIns="0" spcFirstLastPara="1" rIns="0" wrap="square" tIns="0">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pic>
        <p:nvPicPr>
          <p:cNvPr id="875" name="Google Shape;875;p79"/>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Two - Subtitle - No labels">
  <p:cSld name="TITLE_1_1_1_1_1_1_1_1_1_1_1_1_1_1_1_1_1_1_1_1_1_2_3">
    <p:bg>
      <p:bgPr>
        <a:solidFill>
          <a:srgbClr val="CFE9FE"/>
        </a:solidFill>
      </p:bgPr>
    </p:bg>
    <p:spTree>
      <p:nvGrpSpPr>
        <p:cNvPr id="876" name="Shape 876"/>
        <p:cNvGrpSpPr/>
        <p:nvPr/>
      </p:nvGrpSpPr>
      <p:grpSpPr>
        <a:xfrm>
          <a:off x="0" y="0"/>
          <a:ext cx="0" cy="0"/>
          <a:chOff x="0" y="0"/>
          <a:chExt cx="0" cy="0"/>
        </a:xfrm>
      </p:grpSpPr>
      <p:sp>
        <p:nvSpPr>
          <p:cNvPr id="877" name="Google Shape;877;p80"/>
          <p:cNvSpPr/>
          <p:nvPr/>
        </p:nvSpPr>
        <p:spPr>
          <a:xfrm>
            <a:off x="428625" y="1547812"/>
            <a:ext cx="4000500" cy="3024000"/>
          </a:xfrm>
          <a:prstGeom prst="roundRect">
            <a:avLst>
              <a:gd fmla="val 454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878" name="Google Shape;878;p80"/>
          <p:cNvSpPr/>
          <p:nvPr/>
        </p:nvSpPr>
        <p:spPr>
          <a:xfrm>
            <a:off x="4712687" y="1547812"/>
            <a:ext cx="4000500" cy="3024000"/>
          </a:xfrm>
          <a:prstGeom prst="roundRect">
            <a:avLst>
              <a:gd fmla="val 454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879" name="Google Shape;879;p80"/>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80" name="Google Shape;880;p80"/>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881" name="Google Shape;881;p80"/>
          <p:cNvSpPr txBox="1"/>
          <p:nvPr>
            <p:ph idx="2" type="body"/>
          </p:nvPr>
        </p:nvSpPr>
        <p:spPr>
          <a:xfrm>
            <a:off x="428625" y="4805363"/>
            <a:ext cx="8286900" cy="214500"/>
          </a:xfrm>
          <a:prstGeom prst="rect">
            <a:avLst/>
          </a:prstGeom>
          <a:ln>
            <a:noFill/>
          </a:ln>
        </p:spPr>
        <p:txBody>
          <a:bodyPr anchorCtr="0" anchor="t"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882" name="Google Shape;882;p80"/>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883" name="Google Shape;883;p80"/>
          <p:cNvSpPr txBox="1"/>
          <p:nvPr>
            <p:ph idx="3" type="title"/>
          </p:nvPr>
        </p:nvSpPr>
        <p:spPr>
          <a:xfrm>
            <a:off x="629707" y="1859553"/>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84" name="Google Shape;884;p80"/>
          <p:cNvSpPr txBox="1"/>
          <p:nvPr>
            <p:ph idx="4" type="body"/>
          </p:nvPr>
        </p:nvSpPr>
        <p:spPr>
          <a:xfrm>
            <a:off x="629707" y="2075987"/>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885" name="Google Shape;885;p80"/>
          <p:cNvSpPr txBox="1"/>
          <p:nvPr>
            <p:ph idx="5" type="title"/>
          </p:nvPr>
        </p:nvSpPr>
        <p:spPr>
          <a:xfrm>
            <a:off x="2554946" y="1859553"/>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86" name="Google Shape;886;p80"/>
          <p:cNvSpPr txBox="1"/>
          <p:nvPr>
            <p:ph idx="6" type="body"/>
          </p:nvPr>
        </p:nvSpPr>
        <p:spPr>
          <a:xfrm>
            <a:off x="2554944" y="2075987"/>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887" name="Google Shape;887;p80"/>
          <p:cNvSpPr txBox="1"/>
          <p:nvPr>
            <p:ph idx="7" type="title"/>
          </p:nvPr>
        </p:nvSpPr>
        <p:spPr>
          <a:xfrm>
            <a:off x="629707" y="2778741"/>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88" name="Google Shape;888;p80"/>
          <p:cNvSpPr txBox="1"/>
          <p:nvPr>
            <p:ph idx="8" type="body"/>
          </p:nvPr>
        </p:nvSpPr>
        <p:spPr>
          <a:xfrm>
            <a:off x="629707" y="2995174"/>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889" name="Google Shape;889;p80"/>
          <p:cNvSpPr txBox="1"/>
          <p:nvPr>
            <p:ph idx="9" type="title"/>
          </p:nvPr>
        </p:nvSpPr>
        <p:spPr>
          <a:xfrm>
            <a:off x="2554946" y="2778741"/>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90" name="Google Shape;890;p80"/>
          <p:cNvSpPr txBox="1"/>
          <p:nvPr>
            <p:ph idx="13" type="body"/>
          </p:nvPr>
        </p:nvSpPr>
        <p:spPr>
          <a:xfrm>
            <a:off x="2554944" y="2995174"/>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891" name="Google Shape;891;p80"/>
          <p:cNvSpPr txBox="1"/>
          <p:nvPr>
            <p:ph idx="14" type="title"/>
          </p:nvPr>
        </p:nvSpPr>
        <p:spPr>
          <a:xfrm>
            <a:off x="629707" y="3697928"/>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92" name="Google Shape;892;p80"/>
          <p:cNvSpPr txBox="1"/>
          <p:nvPr>
            <p:ph idx="15" type="body"/>
          </p:nvPr>
        </p:nvSpPr>
        <p:spPr>
          <a:xfrm>
            <a:off x="629707" y="3914362"/>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893" name="Google Shape;893;p80"/>
          <p:cNvSpPr txBox="1"/>
          <p:nvPr>
            <p:ph idx="16" type="title"/>
          </p:nvPr>
        </p:nvSpPr>
        <p:spPr>
          <a:xfrm>
            <a:off x="2554946" y="3697928"/>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1100"/>
              <a:buNone/>
              <a:defRPr sz="1100"/>
            </a:lvl1pPr>
            <a:lvl2pPr lvl="1">
              <a:lnSpc>
                <a:spcPct val="90000"/>
              </a:lnSpc>
              <a:spcBef>
                <a:spcPts val="0"/>
              </a:spcBef>
              <a:spcAft>
                <a:spcPts val="0"/>
              </a:spcAft>
              <a:buSzPts val="1100"/>
              <a:buNone/>
              <a:defRPr sz="1100"/>
            </a:lvl2pPr>
            <a:lvl3pPr lvl="2">
              <a:lnSpc>
                <a:spcPct val="90000"/>
              </a:lnSpc>
              <a:spcBef>
                <a:spcPts val="0"/>
              </a:spcBef>
              <a:spcAft>
                <a:spcPts val="0"/>
              </a:spcAft>
              <a:buSzPts val="1100"/>
              <a:buNone/>
              <a:defRPr sz="1100"/>
            </a:lvl3pPr>
            <a:lvl4pPr lvl="3">
              <a:lnSpc>
                <a:spcPct val="90000"/>
              </a:lnSpc>
              <a:spcBef>
                <a:spcPts val="0"/>
              </a:spcBef>
              <a:spcAft>
                <a:spcPts val="0"/>
              </a:spcAft>
              <a:buSzPts val="1100"/>
              <a:buNone/>
              <a:defRPr sz="1100"/>
            </a:lvl4pPr>
            <a:lvl5pPr lvl="4">
              <a:lnSpc>
                <a:spcPct val="90000"/>
              </a:lnSpc>
              <a:spcBef>
                <a:spcPts val="0"/>
              </a:spcBef>
              <a:spcAft>
                <a:spcPts val="0"/>
              </a:spcAft>
              <a:buSzPts val="1100"/>
              <a:buNone/>
              <a:defRPr sz="1100"/>
            </a:lvl5pPr>
            <a:lvl6pPr lvl="5">
              <a:lnSpc>
                <a:spcPct val="90000"/>
              </a:lnSpc>
              <a:spcBef>
                <a:spcPts val="0"/>
              </a:spcBef>
              <a:spcAft>
                <a:spcPts val="0"/>
              </a:spcAft>
              <a:buSzPts val="1100"/>
              <a:buNone/>
              <a:defRPr sz="1100"/>
            </a:lvl6pPr>
            <a:lvl7pPr lvl="6">
              <a:lnSpc>
                <a:spcPct val="90000"/>
              </a:lnSpc>
              <a:spcBef>
                <a:spcPts val="0"/>
              </a:spcBef>
              <a:spcAft>
                <a:spcPts val="0"/>
              </a:spcAft>
              <a:buSzPts val="1100"/>
              <a:buNone/>
              <a:defRPr sz="1100"/>
            </a:lvl7pPr>
            <a:lvl8pPr lvl="7">
              <a:lnSpc>
                <a:spcPct val="90000"/>
              </a:lnSpc>
              <a:spcBef>
                <a:spcPts val="0"/>
              </a:spcBef>
              <a:spcAft>
                <a:spcPts val="0"/>
              </a:spcAft>
              <a:buSzPts val="1100"/>
              <a:buNone/>
              <a:defRPr sz="1100"/>
            </a:lvl8pPr>
            <a:lvl9pPr lvl="8">
              <a:lnSpc>
                <a:spcPct val="90000"/>
              </a:lnSpc>
              <a:spcBef>
                <a:spcPts val="0"/>
              </a:spcBef>
              <a:spcAft>
                <a:spcPts val="0"/>
              </a:spcAft>
              <a:buSzPts val="1100"/>
              <a:buNone/>
              <a:defRPr sz="1100"/>
            </a:lvl9pPr>
          </a:lstStyle>
          <a:p/>
        </p:txBody>
      </p:sp>
      <p:sp>
        <p:nvSpPr>
          <p:cNvPr id="894" name="Google Shape;894;p80"/>
          <p:cNvSpPr txBox="1"/>
          <p:nvPr>
            <p:ph idx="17" type="body"/>
          </p:nvPr>
        </p:nvSpPr>
        <p:spPr>
          <a:xfrm>
            <a:off x="2554944" y="3914362"/>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grpSp>
        <p:nvGrpSpPr>
          <p:cNvPr id="895" name="Google Shape;895;p80"/>
          <p:cNvGrpSpPr/>
          <p:nvPr/>
        </p:nvGrpSpPr>
        <p:grpSpPr>
          <a:xfrm>
            <a:off x="8250383" y="1129020"/>
            <a:ext cx="636385" cy="466871"/>
            <a:chOff x="15671379" y="4278497"/>
            <a:chExt cx="1110620" cy="814784"/>
          </a:xfrm>
        </p:grpSpPr>
        <p:pic>
          <p:nvPicPr>
            <p:cNvPr descr="alt=&quot;&quot;" id="896" name="Google Shape;896;p80"/>
            <p:cNvPicPr preferRelativeResize="0"/>
            <p:nvPr/>
          </p:nvPicPr>
          <p:blipFill rotWithShape="1">
            <a:blip r:embed="rId3">
              <a:alphaModFix/>
            </a:blip>
            <a:srcRect b="0" l="0" r="0" t="0"/>
            <a:stretch/>
          </p:blipFill>
          <p:spPr>
            <a:xfrm rot="17">
              <a:off x="15671379" y="4601861"/>
              <a:ext cx="485211" cy="491420"/>
            </a:xfrm>
            <a:prstGeom prst="rect">
              <a:avLst/>
            </a:prstGeom>
            <a:noFill/>
            <a:ln>
              <a:noFill/>
            </a:ln>
          </p:spPr>
        </p:pic>
        <p:pic>
          <p:nvPicPr>
            <p:cNvPr descr="alt=&quot;&quot;" id="897" name="Google Shape;897;p80"/>
            <p:cNvPicPr preferRelativeResize="0"/>
            <p:nvPr/>
          </p:nvPicPr>
          <p:blipFill rotWithShape="1">
            <a:blip r:embed="rId3">
              <a:alphaModFix/>
            </a:blip>
            <a:srcRect b="0" l="0" r="0" t="0"/>
            <a:stretch/>
          </p:blipFill>
          <p:spPr>
            <a:xfrm rot="450588">
              <a:off x="16581202" y="4779791"/>
              <a:ext cx="189095" cy="191530"/>
            </a:xfrm>
            <a:prstGeom prst="rect">
              <a:avLst/>
            </a:prstGeom>
            <a:noFill/>
            <a:ln>
              <a:noFill/>
            </a:ln>
          </p:spPr>
        </p:pic>
        <p:pic>
          <p:nvPicPr>
            <p:cNvPr descr="alt=&quot;&quot;" id="898" name="Google Shape;898;p80"/>
            <p:cNvPicPr preferRelativeResize="0"/>
            <p:nvPr/>
          </p:nvPicPr>
          <p:blipFill rotWithShape="1">
            <a:blip r:embed="rId3">
              <a:alphaModFix/>
            </a:blip>
            <a:srcRect b="0" l="0" r="0" t="0"/>
            <a:stretch/>
          </p:blipFill>
          <p:spPr>
            <a:xfrm rot="613168">
              <a:off x="16191756" y="4305922"/>
              <a:ext cx="339935" cy="344269"/>
            </a:xfrm>
            <a:prstGeom prst="rect">
              <a:avLst/>
            </a:prstGeom>
            <a:noFill/>
            <a:ln>
              <a:noFill/>
            </a:ln>
          </p:spPr>
        </p:pic>
      </p:grpSp>
      <p:sp>
        <p:nvSpPr>
          <p:cNvPr id="899" name="Google Shape;899;p80"/>
          <p:cNvSpPr txBox="1"/>
          <p:nvPr>
            <p:ph idx="18" type="title"/>
          </p:nvPr>
        </p:nvSpPr>
        <p:spPr>
          <a:xfrm>
            <a:off x="4913769" y="1859553"/>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900" name="Google Shape;900;p80"/>
          <p:cNvSpPr txBox="1"/>
          <p:nvPr>
            <p:ph idx="19" type="body"/>
          </p:nvPr>
        </p:nvSpPr>
        <p:spPr>
          <a:xfrm>
            <a:off x="4913769" y="2075987"/>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901" name="Google Shape;901;p80"/>
          <p:cNvSpPr txBox="1"/>
          <p:nvPr>
            <p:ph idx="20" type="title"/>
          </p:nvPr>
        </p:nvSpPr>
        <p:spPr>
          <a:xfrm>
            <a:off x="6839008" y="1859553"/>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902" name="Google Shape;902;p80"/>
          <p:cNvSpPr txBox="1"/>
          <p:nvPr>
            <p:ph idx="21" type="body"/>
          </p:nvPr>
        </p:nvSpPr>
        <p:spPr>
          <a:xfrm>
            <a:off x="6839007" y="2075987"/>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903" name="Google Shape;903;p80"/>
          <p:cNvSpPr txBox="1"/>
          <p:nvPr>
            <p:ph idx="22" type="title"/>
          </p:nvPr>
        </p:nvSpPr>
        <p:spPr>
          <a:xfrm>
            <a:off x="4913769" y="2778741"/>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904" name="Google Shape;904;p80"/>
          <p:cNvSpPr txBox="1"/>
          <p:nvPr>
            <p:ph idx="23" type="body"/>
          </p:nvPr>
        </p:nvSpPr>
        <p:spPr>
          <a:xfrm>
            <a:off x="4913769" y="2995174"/>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905" name="Google Shape;905;p80"/>
          <p:cNvSpPr txBox="1"/>
          <p:nvPr>
            <p:ph idx="24" type="title"/>
          </p:nvPr>
        </p:nvSpPr>
        <p:spPr>
          <a:xfrm>
            <a:off x="6839008" y="2778741"/>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906" name="Google Shape;906;p80"/>
          <p:cNvSpPr txBox="1"/>
          <p:nvPr>
            <p:ph idx="25" type="body"/>
          </p:nvPr>
        </p:nvSpPr>
        <p:spPr>
          <a:xfrm>
            <a:off x="6839007" y="2995174"/>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907" name="Google Shape;907;p80"/>
          <p:cNvSpPr txBox="1"/>
          <p:nvPr>
            <p:ph idx="26" type="title"/>
          </p:nvPr>
        </p:nvSpPr>
        <p:spPr>
          <a:xfrm>
            <a:off x="4913769" y="3697928"/>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908" name="Google Shape;908;p80"/>
          <p:cNvSpPr txBox="1"/>
          <p:nvPr>
            <p:ph idx="27" type="body"/>
          </p:nvPr>
        </p:nvSpPr>
        <p:spPr>
          <a:xfrm>
            <a:off x="4913769" y="3914362"/>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sp>
        <p:nvSpPr>
          <p:cNvPr id="909" name="Google Shape;909;p80"/>
          <p:cNvSpPr txBox="1"/>
          <p:nvPr>
            <p:ph idx="28" type="title"/>
          </p:nvPr>
        </p:nvSpPr>
        <p:spPr>
          <a:xfrm>
            <a:off x="6839008" y="3697928"/>
            <a:ext cx="1673100" cy="1995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1100"/>
              <a:buNone/>
              <a:defRPr sz="1100">
                <a:solidFill>
                  <a:schemeClr val="dk2"/>
                </a:solidFill>
              </a:defRPr>
            </a:lvl1pPr>
            <a:lvl2pPr lvl="1">
              <a:lnSpc>
                <a:spcPct val="90000"/>
              </a:lnSpc>
              <a:spcBef>
                <a:spcPts val="0"/>
              </a:spcBef>
              <a:spcAft>
                <a:spcPts val="0"/>
              </a:spcAft>
              <a:buClr>
                <a:schemeClr val="dk2"/>
              </a:buClr>
              <a:buSzPts val="1100"/>
              <a:buNone/>
              <a:defRPr sz="1100">
                <a:solidFill>
                  <a:schemeClr val="dk2"/>
                </a:solidFill>
              </a:defRPr>
            </a:lvl2pPr>
            <a:lvl3pPr lvl="2">
              <a:lnSpc>
                <a:spcPct val="90000"/>
              </a:lnSpc>
              <a:spcBef>
                <a:spcPts val="0"/>
              </a:spcBef>
              <a:spcAft>
                <a:spcPts val="0"/>
              </a:spcAft>
              <a:buClr>
                <a:schemeClr val="dk2"/>
              </a:buClr>
              <a:buSzPts val="1100"/>
              <a:buNone/>
              <a:defRPr sz="1100">
                <a:solidFill>
                  <a:schemeClr val="dk2"/>
                </a:solidFill>
              </a:defRPr>
            </a:lvl3pPr>
            <a:lvl4pPr lvl="3">
              <a:lnSpc>
                <a:spcPct val="90000"/>
              </a:lnSpc>
              <a:spcBef>
                <a:spcPts val="0"/>
              </a:spcBef>
              <a:spcAft>
                <a:spcPts val="0"/>
              </a:spcAft>
              <a:buClr>
                <a:schemeClr val="dk2"/>
              </a:buClr>
              <a:buSzPts val="1100"/>
              <a:buNone/>
              <a:defRPr sz="1100">
                <a:solidFill>
                  <a:schemeClr val="dk2"/>
                </a:solidFill>
              </a:defRPr>
            </a:lvl4pPr>
            <a:lvl5pPr lvl="4">
              <a:lnSpc>
                <a:spcPct val="90000"/>
              </a:lnSpc>
              <a:spcBef>
                <a:spcPts val="0"/>
              </a:spcBef>
              <a:spcAft>
                <a:spcPts val="0"/>
              </a:spcAft>
              <a:buClr>
                <a:schemeClr val="dk2"/>
              </a:buClr>
              <a:buSzPts val="1100"/>
              <a:buNone/>
              <a:defRPr sz="1100">
                <a:solidFill>
                  <a:schemeClr val="dk2"/>
                </a:solidFill>
              </a:defRPr>
            </a:lvl5pPr>
            <a:lvl6pPr lvl="5">
              <a:lnSpc>
                <a:spcPct val="90000"/>
              </a:lnSpc>
              <a:spcBef>
                <a:spcPts val="0"/>
              </a:spcBef>
              <a:spcAft>
                <a:spcPts val="0"/>
              </a:spcAft>
              <a:buClr>
                <a:schemeClr val="dk2"/>
              </a:buClr>
              <a:buSzPts val="1100"/>
              <a:buNone/>
              <a:defRPr sz="1100">
                <a:solidFill>
                  <a:schemeClr val="dk2"/>
                </a:solidFill>
              </a:defRPr>
            </a:lvl6pPr>
            <a:lvl7pPr lvl="6">
              <a:lnSpc>
                <a:spcPct val="90000"/>
              </a:lnSpc>
              <a:spcBef>
                <a:spcPts val="0"/>
              </a:spcBef>
              <a:spcAft>
                <a:spcPts val="0"/>
              </a:spcAft>
              <a:buClr>
                <a:schemeClr val="dk2"/>
              </a:buClr>
              <a:buSzPts val="1100"/>
              <a:buNone/>
              <a:defRPr sz="1100">
                <a:solidFill>
                  <a:schemeClr val="dk2"/>
                </a:solidFill>
              </a:defRPr>
            </a:lvl7pPr>
            <a:lvl8pPr lvl="7">
              <a:lnSpc>
                <a:spcPct val="90000"/>
              </a:lnSpc>
              <a:spcBef>
                <a:spcPts val="0"/>
              </a:spcBef>
              <a:spcAft>
                <a:spcPts val="0"/>
              </a:spcAft>
              <a:buClr>
                <a:schemeClr val="dk2"/>
              </a:buClr>
              <a:buSzPts val="1100"/>
              <a:buNone/>
              <a:defRPr sz="1100">
                <a:solidFill>
                  <a:schemeClr val="dk2"/>
                </a:solidFill>
              </a:defRPr>
            </a:lvl8pPr>
            <a:lvl9pPr lvl="8">
              <a:lnSpc>
                <a:spcPct val="90000"/>
              </a:lnSpc>
              <a:spcBef>
                <a:spcPts val="0"/>
              </a:spcBef>
              <a:spcAft>
                <a:spcPts val="0"/>
              </a:spcAft>
              <a:buClr>
                <a:schemeClr val="dk2"/>
              </a:buClr>
              <a:buSzPts val="1100"/>
              <a:buNone/>
              <a:defRPr sz="1100">
                <a:solidFill>
                  <a:schemeClr val="dk2"/>
                </a:solidFill>
              </a:defRPr>
            </a:lvl9pPr>
          </a:lstStyle>
          <a:p/>
        </p:txBody>
      </p:sp>
      <p:sp>
        <p:nvSpPr>
          <p:cNvPr id="910" name="Google Shape;910;p80"/>
          <p:cNvSpPr txBox="1"/>
          <p:nvPr>
            <p:ph idx="29" type="body"/>
          </p:nvPr>
        </p:nvSpPr>
        <p:spPr>
          <a:xfrm>
            <a:off x="6839007" y="3914362"/>
            <a:ext cx="1673100" cy="500400"/>
          </a:xfrm>
          <a:prstGeom prst="rect">
            <a:avLst/>
          </a:prstGeom>
        </p:spPr>
        <p:txBody>
          <a:bodyPr anchorCtr="0" anchor="t" bIns="45725" lIns="0" spcFirstLastPara="1" rIns="0" wrap="square" tIns="0">
            <a:noAutofit/>
          </a:bodyPr>
          <a:lstStyle>
            <a:lvl1pPr indent="-285750" lvl="0" marL="457200">
              <a:lnSpc>
                <a:spcPct val="90000"/>
              </a:lnSpc>
              <a:spcBef>
                <a:spcPts val="0"/>
              </a:spcBef>
              <a:spcAft>
                <a:spcPts val="0"/>
              </a:spcAft>
              <a:buSzPts val="900"/>
              <a:buChar char="●"/>
              <a:defRPr sz="900"/>
            </a:lvl1pPr>
            <a:lvl2pPr indent="-285750" lvl="1" marL="914400">
              <a:lnSpc>
                <a:spcPct val="90000"/>
              </a:lnSpc>
              <a:spcBef>
                <a:spcPts val="0"/>
              </a:spcBef>
              <a:spcAft>
                <a:spcPts val="0"/>
              </a:spcAft>
              <a:buSzPts val="900"/>
              <a:buChar char="○"/>
              <a:defRPr sz="900"/>
            </a:lvl2pPr>
            <a:lvl3pPr indent="-285750" lvl="2" marL="1371600">
              <a:lnSpc>
                <a:spcPct val="90000"/>
              </a:lnSpc>
              <a:spcBef>
                <a:spcPts val="0"/>
              </a:spcBef>
              <a:spcAft>
                <a:spcPts val="0"/>
              </a:spcAft>
              <a:buSzPts val="900"/>
              <a:buChar char="■"/>
              <a:defRPr sz="900"/>
            </a:lvl3pPr>
            <a:lvl4pPr indent="-285750" lvl="3" marL="1828800">
              <a:lnSpc>
                <a:spcPct val="90000"/>
              </a:lnSpc>
              <a:spcBef>
                <a:spcPts val="0"/>
              </a:spcBef>
              <a:spcAft>
                <a:spcPts val="0"/>
              </a:spcAft>
              <a:buSzPts val="900"/>
              <a:buChar char="●"/>
              <a:defRPr sz="900"/>
            </a:lvl4pPr>
            <a:lvl5pPr indent="-285750" lvl="4" marL="2286000">
              <a:lnSpc>
                <a:spcPct val="90000"/>
              </a:lnSpc>
              <a:spcBef>
                <a:spcPts val="0"/>
              </a:spcBef>
              <a:spcAft>
                <a:spcPts val="0"/>
              </a:spcAft>
              <a:buSzPts val="900"/>
              <a:buChar char="○"/>
              <a:defRPr sz="900"/>
            </a:lvl5pPr>
            <a:lvl6pPr indent="-285750" lvl="5" marL="2743200">
              <a:lnSpc>
                <a:spcPct val="90000"/>
              </a:lnSpc>
              <a:spcBef>
                <a:spcPts val="0"/>
              </a:spcBef>
              <a:spcAft>
                <a:spcPts val="0"/>
              </a:spcAft>
              <a:buSzPts val="900"/>
              <a:buChar char="■"/>
              <a:defRPr/>
            </a:lvl6pPr>
            <a:lvl7pPr indent="-285750" lvl="6" marL="3200400">
              <a:lnSpc>
                <a:spcPct val="90000"/>
              </a:lnSpc>
              <a:spcBef>
                <a:spcPts val="0"/>
              </a:spcBef>
              <a:spcAft>
                <a:spcPts val="0"/>
              </a:spcAft>
              <a:buSzPts val="900"/>
              <a:buChar char="●"/>
              <a:defRPr/>
            </a:lvl7pPr>
            <a:lvl8pPr indent="-285750" lvl="7" marL="3657600">
              <a:lnSpc>
                <a:spcPct val="90000"/>
              </a:lnSpc>
              <a:spcBef>
                <a:spcPts val="0"/>
              </a:spcBef>
              <a:spcAft>
                <a:spcPts val="0"/>
              </a:spcAft>
              <a:buSzPts val="900"/>
              <a:buChar char="○"/>
              <a:defRPr/>
            </a:lvl8pPr>
            <a:lvl9pPr indent="-285750" lvl="8" marL="4114800">
              <a:lnSpc>
                <a:spcPct val="90000"/>
              </a:lnSpc>
              <a:spcBef>
                <a:spcPts val="0"/>
              </a:spcBef>
              <a:spcAft>
                <a:spcPts val="0"/>
              </a:spcAft>
              <a:buSzPts val="900"/>
              <a:buChar char="■"/>
              <a:defRPr/>
            </a:lvl9pPr>
          </a:lstStyle>
          <a:p/>
        </p:txBody>
      </p:sp>
      <p:pic>
        <p:nvPicPr>
          <p:cNvPr id="911" name="Google Shape;911;p80"/>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Action Items - White">
  <p:cSld name="TITLE_1_1_1_1_1_1_4_1_1">
    <p:bg>
      <p:bgPr>
        <a:solidFill>
          <a:schemeClr val="lt1"/>
        </a:solidFill>
      </p:bgPr>
    </p:bg>
    <p:spTree>
      <p:nvGrpSpPr>
        <p:cNvPr id="912" name="Shape 912"/>
        <p:cNvGrpSpPr/>
        <p:nvPr/>
      </p:nvGrpSpPr>
      <p:grpSpPr>
        <a:xfrm>
          <a:off x="0" y="0"/>
          <a:ext cx="0" cy="0"/>
          <a:chOff x="0" y="0"/>
          <a:chExt cx="0" cy="0"/>
        </a:xfrm>
      </p:grpSpPr>
      <p:sp>
        <p:nvSpPr>
          <p:cNvPr id="913" name="Google Shape;913;p81"/>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914" name="Google Shape;914;p81"/>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915" name="Google Shape;915;p81"/>
          <p:cNvSpPr txBox="1"/>
          <p:nvPr>
            <p:ph idx="1" type="body"/>
          </p:nvPr>
        </p:nvSpPr>
        <p:spPr>
          <a:xfrm>
            <a:off x="428625" y="4805363"/>
            <a:ext cx="8286900" cy="214500"/>
          </a:xfrm>
          <a:prstGeom prst="rect">
            <a:avLst/>
          </a:prstGeom>
          <a:ln>
            <a:noFill/>
          </a:ln>
        </p:spPr>
        <p:txBody>
          <a:bodyPr anchorCtr="0" anchor="t"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916" name="Google Shape;916;p81"/>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Action Items - Blue">
  <p:cSld name="TITLE_1_1_1_1_1_1_4_1_2">
    <p:bg>
      <p:bgPr>
        <a:solidFill>
          <a:srgbClr val="CFE9FE"/>
        </a:solidFill>
      </p:bgPr>
    </p:bg>
    <p:spTree>
      <p:nvGrpSpPr>
        <p:cNvPr id="917" name="Shape 917"/>
        <p:cNvGrpSpPr/>
        <p:nvPr/>
      </p:nvGrpSpPr>
      <p:grpSpPr>
        <a:xfrm>
          <a:off x="0" y="0"/>
          <a:ext cx="0" cy="0"/>
          <a:chOff x="0" y="0"/>
          <a:chExt cx="0" cy="0"/>
        </a:xfrm>
      </p:grpSpPr>
      <p:sp>
        <p:nvSpPr>
          <p:cNvPr id="918" name="Google Shape;918;p82"/>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919" name="Google Shape;919;p82"/>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920" name="Google Shape;920;p82"/>
          <p:cNvSpPr txBox="1"/>
          <p:nvPr>
            <p:ph idx="1" type="body"/>
          </p:nvPr>
        </p:nvSpPr>
        <p:spPr>
          <a:xfrm>
            <a:off x="428625" y="4805363"/>
            <a:ext cx="8286900" cy="214500"/>
          </a:xfrm>
          <a:prstGeom prst="rect">
            <a:avLst/>
          </a:prstGeom>
          <a:ln>
            <a:noFill/>
          </a:ln>
        </p:spPr>
        <p:txBody>
          <a:bodyPr anchorCtr="0" anchor="t"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921" name="Google Shape;921;p82"/>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 5 days - A">
  <p:cSld name="TITLE_1_1_1_1_1_1_1_1_1_1_1_1_1_1_1_1_1_1_1_1_1_2_4">
    <p:bg>
      <p:bgPr>
        <a:solidFill>
          <a:srgbClr val="CFE9FE"/>
        </a:solidFill>
      </p:bgPr>
    </p:bg>
    <p:spTree>
      <p:nvGrpSpPr>
        <p:cNvPr id="922" name="Shape 922"/>
        <p:cNvGrpSpPr/>
        <p:nvPr/>
      </p:nvGrpSpPr>
      <p:grpSpPr>
        <a:xfrm>
          <a:off x="0" y="0"/>
          <a:ext cx="0" cy="0"/>
          <a:chOff x="0" y="0"/>
          <a:chExt cx="0" cy="0"/>
        </a:xfrm>
      </p:grpSpPr>
      <p:sp>
        <p:nvSpPr>
          <p:cNvPr id="923" name="Google Shape;923;p83"/>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24" name="Google Shape;924;p83"/>
          <p:cNvSpPr txBox="1"/>
          <p:nvPr>
            <p:ph idx="1" type="subTitle"/>
          </p:nvPr>
        </p:nvSpPr>
        <p:spPr>
          <a:xfrm>
            <a:off x="428625" y="852488"/>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1800"/>
              <a:buNone/>
              <a:defRPr sz="1800">
                <a:solidFill>
                  <a:schemeClr val="dk1"/>
                </a:solidFill>
              </a:defRPr>
            </a:lvl1pPr>
            <a:lvl2pPr lvl="1">
              <a:spcBef>
                <a:spcPts val="0"/>
              </a:spcBef>
              <a:spcAft>
                <a:spcPts val="0"/>
              </a:spcAft>
              <a:buSzPts val="1300"/>
              <a:buNone/>
              <a:defRPr/>
            </a:lvl2pPr>
            <a:lvl3pPr lvl="2">
              <a:spcBef>
                <a:spcPts val="900"/>
              </a:spcBef>
              <a:spcAft>
                <a:spcPts val="0"/>
              </a:spcAft>
              <a:buSzPts val="1200"/>
              <a:buNone/>
              <a:defRPr/>
            </a:lvl3pPr>
            <a:lvl4pPr lvl="3">
              <a:spcBef>
                <a:spcPts val="900"/>
              </a:spcBef>
              <a:spcAft>
                <a:spcPts val="0"/>
              </a:spcAft>
              <a:buSzPts val="1100"/>
              <a:buNone/>
              <a:defRPr/>
            </a:lvl4pPr>
            <a:lvl5pPr lvl="4">
              <a:spcBef>
                <a:spcPts val="900"/>
              </a:spcBef>
              <a:spcAft>
                <a:spcPts val="0"/>
              </a:spcAft>
              <a:buSzPts val="1000"/>
              <a:buNone/>
              <a:defRPr/>
            </a:lvl5pPr>
            <a:lvl6pPr lvl="5">
              <a:spcBef>
                <a:spcPts val="900"/>
              </a:spcBef>
              <a:spcAft>
                <a:spcPts val="0"/>
              </a:spcAft>
              <a:buSzPts val="900"/>
              <a:buNone/>
              <a:defRPr/>
            </a:lvl6pPr>
            <a:lvl7pPr lvl="6">
              <a:spcBef>
                <a:spcPts val="900"/>
              </a:spcBef>
              <a:spcAft>
                <a:spcPts val="0"/>
              </a:spcAft>
              <a:buSzPts val="900"/>
              <a:buNone/>
              <a:defRPr/>
            </a:lvl7pPr>
            <a:lvl8pPr lvl="7">
              <a:spcBef>
                <a:spcPts val="900"/>
              </a:spcBef>
              <a:spcAft>
                <a:spcPts val="0"/>
              </a:spcAft>
              <a:buSzPts val="900"/>
              <a:buNone/>
              <a:defRPr/>
            </a:lvl8pPr>
            <a:lvl9pPr lvl="8">
              <a:spcBef>
                <a:spcPts val="900"/>
              </a:spcBef>
              <a:spcAft>
                <a:spcPts val="900"/>
              </a:spcAft>
              <a:buSzPts val="900"/>
              <a:buNone/>
              <a:defRPr/>
            </a:lvl9pPr>
          </a:lstStyle>
          <a:p/>
        </p:txBody>
      </p:sp>
      <p:sp>
        <p:nvSpPr>
          <p:cNvPr id="925" name="Google Shape;925;p83"/>
          <p:cNvSpPr txBox="1"/>
          <p:nvPr>
            <p:ph idx="2" type="body"/>
          </p:nvPr>
        </p:nvSpPr>
        <p:spPr>
          <a:xfrm>
            <a:off x="428625" y="4805363"/>
            <a:ext cx="8286900" cy="214500"/>
          </a:xfrm>
          <a:prstGeom prst="rect">
            <a:avLst/>
          </a:prstGeom>
          <a:ln>
            <a:noFill/>
          </a:ln>
        </p:spPr>
        <p:txBody>
          <a:bodyPr anchorCtr="0" anchor="t"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926" name="Google Shape;926;p83"/>
          <p:cNvPicPr preferRelativeResize="0"/>
          <p:nvPr/>
        </p:nvPicPr>
        <p:blipFill>
          <a:blip r:embed="rId2">
            <a:alphaModFix/>
          </a:blip>
          <a:stretch>
            <a:fillRect/>
          </a:stretch>
        </p:blipFill>
        <p:spPr>
          <a:xfrm>
            <a:off x="8275000" y="424096"/>
            <a:ext cx="476799" cy="333763"/>
          </a:xfrm>
          <a:prstGeom prst="rect">
            <a:avLst/>
          </a:prstGeom>
          <a:noFill/>
          <a:ln>
            <a:noFill/>
          </a:ln>
        </p:spPr>
      </p:pic>
      <p:sp>
        <p:nvSpPr>
          <p:cNvPr id="927" name="Google Shape;927;p83"/>
          <p:cNvSpPr/>
          <p:nvPr/>
        </p:nvSpPr>
        <p:spPr>
          <a:xfrm>
            <a:off x="428625" y="1281188"/>
            <a:ext cx="1538100" cy="2943600"/>
          </a:xfrm>
          <a:prstGeom prst="roundRect">
            <a:avLst>
              <a:gd fmla="val 845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28" name="Google Shape;928;p83"/>
          <p:cNvSpPr/>
          <p:nvPr/>
        </p:nvSpPr>
        <p:spPr>
          <a:xfrm>
            <a:off x="2124938" y="1281188"/>
            <a:ext cx="1538100" cy="2943600"/>
          </a:xfrm>
          <a:prstGeom prst="roundRect">
            <a:avLst>
              <a:gd fmla="val 845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29" name="Google Shape;929;p83"/>
          <p:cNvSpPr/>
          <p:nvPr/>
        </p:nvSpPr>
        <p:spPr>
          <a:xfrm>
            <a:off x="3821250" y="1281188"/>
            <a:ext cx="1538100" cy="2943600"/>
          </a:xfrm>
          <a:prstGeom prst="roundRect">
            <a:avLst>
              <a:gd fmla="val 845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30" name="Google Shape;930;p83"/>
          <p:cNvSpPr/>
          <p:nvPr/>
        </p:nvSpPr>
        <p:spPr>
          <a:xfrm>
            <a:off x="5517563" y="1281188"/>
            <a:ext cx="1538100" cy="2943600"/>
          </a:xfrm>
          <a:prstGeom prst="roundRect">
            <a:avLst>
              <a:gd fmla="val 845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31" name="Google Shape;931;p83"/>
          <p:cNvSpPr/>
          <p:nvPr/>
        </p:nvSpPr>
        <p:spPr>
          <a:xfrm>
            <a:off x="7213875" y="1281188"/>
            <a:ext cx="1538100" cy="2943600"/>
          </a:xfrm>
          <a:prstGeom prst="roundRect">
            <a:avLst>
              <a:gd fmla="val 8454" name="adj"/>
            </a:avLst>
          </a:prstGeom>
          <a:solidFill>
            <a:srgbClr val="FFFEFE"/>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32" name="Google Shape;932;p83"/>
          <p:cNvSpPr/>
          <p:nvPr/>
        </p:nvSpPr>
        <p:spPr>
          <a:xfrm>
            <a:off x="507038" y="1358547"/>
            <a:ext cx="1381200" cy="492000"/>
          </a:xfrm>
          <a:prstGeom prst="roundRect">
            <a:avLst>
              <a:gd fmla="val 16337" name="adj"/>
            </a:avLst>
          </a:prstGeom>
          <a:solidFill>
            <a:schemeClr val="dk2"/>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33" name="Google Shape;933;p83"/>
          <p:cNvSpPr txBox="1"/>
          <p:nvPr/>
        </p:nvSpPr>
        <p:spPr>
          <a:xfrm>
            <a:off x="603734" y="1415545"/>
            <a:ext cx="1187700" cy="214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Avant Garde Demi SFDC"/>
                <a:ea typeface="Avant Garde Demi SFDC"/>
                <a:cs typeface="Avant Garde Demi SFDC"/>
                <a:sym typeface="Avant Garde Demi SFDC"/>
              </a:rPr>
              <a:t>Monday</a:t>
            </a:r>
            <a:endParaRPr sz="1000">
              <a:solidFill>
                <a:schemeClr val="lt1"/>
              </a:solidFill>
              <a:latin typeface="Avant Garde Demi SFDC"/>
              <a:ea typeface="Avant Garde Demi SFDC"/>
              <a:cs typeface="Avant Garde Demi SFDC"/>
              <a:sym typeface="Avant Garde Demi SFDC"/>
            </a:endParaRPr>
          </a:p>
        </p:txBody>
      </p:sp>
      <p:sp>
        <p:nvSpPr>
          <p:cNvPr id="934" name="Google Shape;934;p83"/>
          <p:cNvSpPr/>
          <p:nvPr/>
        </p:nvSpPr>
        <p:spPr>
          <a:xfrm>
            <a:off x="2203397" y="1358547"/>
            <a:ext cx="1381200" cy="492000"/>
          </a:xfrm>
          <a:prstGeom prst="roundRect">
            <a:avLst>
              <a:gd fmla="val 16337" name="adj"/>
            </a:avLst>
          </a:prstGeom>
          <a:solidFill>
            <a:schemeClr val="dk2"/>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35" name="Google Shape;935;p83"/>
          <p:cNvSpPr txBox="1"/>
          <p:nvPr/>
        </p:nvSpPr>
        <p:spPr>
          <a:xfrm>
            <a:off x="2300093" y="1415545"/>
            <a:ext cx="1187700" cy="214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Avant Garde Demi SFDC"/>
                <a:ea typeface="Avant Garde Demi SFDC"/>
                <a:cs typeface="Avant Garde Demi SFDC"/>
                <a:sym typeface="Avant Garde Demi SFDC"/>
              </a:rPr>
              <a:t>Tuesday</a:t>
            </a:r>
            <a:endParaRPr sz="1000">
              <a:solidFill>
                <a:schemeClr val="lt1"/>
              </a:solidFill>
              <a:latin typeface="Avant Garde Demi SFDC"/>
              <a:ea typeface="Avant Garde Demi SFDC"/>
              <a:cs typeface="Avant Garde Demi SFDC"/>
              <a:sym typeface="Avant Garde Demi SFDC"/>
            </a:endParaRPr>
          </a:p>
        </p:txBody>
      </p:sp>
      <p:sp>
        <p:nvSpPr>
          <p:cNvPr id="936" name="Google Shape;936;p83"/>
          <p:cNvSpPr/>
          <p:nvPr/>
        </p:nvSpPr>
        <p:spPr>
          <a:xfrm>
            <a:off x="3899711" y="1358547"/>
            <a:ext cx="1381200" cy="492000"/>
          </a:xfrm>
          <a:prstGeom prst="roundRect">
            <a:avLst>
              <a:gd fmla="val 16337" name="adj"/>
            </a:avLst>
          </a:prstGeom>
          <a:solidFill>
            <a:schemeClr val="dk2"/>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37" name="Google Shape;937;p83"/>
          <p:cNvSpPr txBox="1"/>
          <p:nvPr/>
        </p:nvSpPr>
        <p:spPr>
          <a:xfrm>
            <a:off x="3996407" y="1415545"/>
            <a:ext cx="1187700" cy="214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Avant Garde Demi SFDC"/>
                <a:ea typeface="Avant Garde Demi SFDC"/>
                <a:cs typeface="Avant Garde Demi SFDC"/>
                <a:sym typeface="Avant Garde Demi SFDC"/>
              </a:rPr>
              <a:t>Wednesday</a:t>
            </a:r>
            <a:endParaRPr sz="1000">
              <a:solidFill>
                <a:schemeClr val="lt1"/>
              </a:solidFill>
              <a:latin typeface="Avant Garde Demi SFDC"/>
              <a:ea typeface="Avant Garde Demi SFDC"/>
              <a:cs typeface="Avant Garde Demi SFDC"/>
              <a:sym typeface="Avant Garde Demi SFDC"/>
            </a:endParaRPr>
          </a:p>
        </p:txBody>
      </p:sp>
      <p:sp>
        <p:nvSpPr>
          <p:cNvPr id="938" name="Google Shape;938;p83"/>
          <p:cNvSpPr/>
          <p:nvPr/>
        </p:nvSpPr>
        <p:spPr>
          <a:xfrm>
            <a:off x="5596025" y="1358547"/>
            <a:ext cx="1381200" cy="492000"/>
          </a:xfrm>
          <a:prstGeom prst="roundRect">
            <a:avLst>
              <a:gd fmla="val 16337" name="adj"/>
            </a:avLst>
          </a:prstGeom>
          <a:solidFill>
            <a:schemeClr val="dk2"/>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39" name="Google Shape;939;p83"/>
          <p:cNvSpPr txBox="1"/>
          <p:nvPr/>
        </p:nvSpPr>
        <p:spPr>
          <a:xfrm>
            <a:off x="5692721" y="1415545"/>
            <a:ext cx="1187700" cy="214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Avant Garde Demi SFDC"/>
                <a:ea typeface="Avant Garde Demi SFDC"/>
                <a:cs typeface="Avant Garde Demi SFDC"/>
                <a:sym typeface="Avant Garde Demi SFDC"/>
              </a:rPr>
              <a:t>Thursday</a:t>
            </a:r>
            <a:endParaRPr sz="1000">
              <a:solidFill>
                <a:schemeClr val="lt1"/>
              </a:solidFill>
              <a:latin typeface="Avant Garde Demi SFDC"/>
              <a:ea typeface="Avant Garde Demi SFDC"/>
              <a:cs typeface="Avant Garde Demi SFDC"/>
              <a:sym typeface="Avant Garde Demi SFDC"/>
            </a:endParaRPr>
          </a:p>
        </p:txBody>
      </p:sp>
      <p:sp>
        <p:nvSpPr>
          <p:cNvPr id="940" name="Google Shape;940;p83"/>
          <p:cNvSpPr/>
          <p:nvPr/>
        </p:nvSpPr>
        <p:spPr>
          <a:xfrm>
            <a:off x="7292339" y="1358547"/>
            <a:ext cx="1381200" cy="492000"/>
          </a:xfrm>
          <a:prstGeom prst="roundRect">
            <a:avLst>
              <a:gd fmla="val 16337" name="adj"/>
            </a:avLst>
          </a:prstGeom>
          <a:solidFill>
            <a:schemeClr val="dk2"/>
          </a:solidFill>
          <a:ln>
            <a:noFill/>
          </a:ln>
        </p:spPr>
        <p:txBody>
          <a:bodyPr anchorCtr="0" anchor="ctr" bIns="28575" lIns="28575" spcFirstLastPara="1" rIns="28575" wrap="square" tIns="28575">
            <a:noAutofit/>
          </a:bodyPr>
          <a:lstStyle/>
          <a:p>
            <a:pPr indent="0" lvl="0" marL="0" marR="0" rtl="0" algn="l">
              <a:lnSpc>
                <a:spcPct val="90000"/>
              </a:lnSpc>
              <a:spcBef>
                <a:spcPts val="0"/>
              </a:spcBef>
              <a:spcAft>
                <a:spcPts val="0"/>
              </a:spcAft>
              <a:buClr>
                <a:srgbClr val="EAF5FE"/>
              </a:buClr>
              <a:buSzPts val="1500"/>
              <a:buFont typeface="Questrial"/>
              <a:buNone/>
            </a:pPr>
            <a:r>
              <a:t/>
            </a:r>
            <a:endParaRPr b="0" i="0" sz="1500" u="none" cap="none" strike="noStrike">
              <a:solidFill>
                <a:srgbClr val="032D60"/>
              </a:solidFill>
              <a:latin typeface="Arial"/>
              <a:ea typeface="Arial"/>
              <a:cs typeface="Arial"/>
              <a:sym typeface="Arial"/>
            </a:endParaRPr>
          </a:p>
        </p:txBody>
      </p:sp>
      <p:sp>
        <p:nvSpPr>
          <p:cNvPr id="941" name="Google Shape;941;p83"/>
          <p:cNvSpPr txBox="1"/>
          <p:nvPr/>
        </p:nvSpPr>
        <p:spPr>
          <a:xfrm>
            <a:off x="7389034" y="1415545"/>
            <a:ext cx="1187700" cy="214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Avant Garde Demi SFDC"/>
                <a:ea typeface="Avant Garde Demi SFDC"/>
                <a:cs typeface="Avant Garde Demi SFDC"/>
                <a:sym typeface="Avant Garde Demi SFDC"/>
              </a:rPr>
              <a:t>Friday</a:t>
            </a:r>
            <a:endParaRPr sz="1000">
              <a:solidFill>
                <a:schemeClr val="lt1"/>
              </a:solidFill>
              <a:latin typeface="Avant Garde Demi SFDC"/>
              <a:ea typeface="Avant Garde Demi SFDC"/>
              <a:cs typeface="Avant Garde Demi SFDC"/>
              <a:sym typeface="Avant Garde Demi SFDC"/>
            </a:endParaRPr>
          </a:p>
        </p:txBody>
      </p:sp>
      <p:sp>
        <p:nvSpPr>
          <p:cNvPr id="942" name="Google Shape;942;p83"/>
          <p:cNvSpPr txBox="1"/>
          <p:nvPr>
            <p:ph idx="3" type="title"/>
          </p:nvPr>
        </p:nvSpPr>
        <p:spPr>
          <a:xfrm>
            <a:off x="603825" y="1618662"/>
            <a:ext cx="1187700" cy="1629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000"/>
              <a:buFont typeface="Salesforce Sans"/>
              <a:buNone/>
              <a:defRPr sz="1000">
                <a:solidFill>
                  <a:schemeClr val="lt1"/>
                </a:solidFill>
                <a:latin typeface="Salesforce Sans"/>
                <a:ea typeface="Salesforce Sans"/>
                <a:cs typeface="Salesforce Sans"/>
                <a:sym typeface="Salesforce Sans"/>
              </a:defRPr>
            </a:lvl1pPr>
            <a:lvl2pPr lvl="1">
              <a:spcBef>
                <a:spcPts val="0"/>
              </a:spcBef>
              <a:spcAft>
                <a:spcPts val="0"/>
              </a:spcAft>
              <a:buSzPts val="1000"/>
              <a:buFont typeface="Salesforce Sans"/>
              <a:buNone/>
              <a:defRPr sz="1000">
                <a:latin typeface="Salesforce Sans"/>
                <a:ea typeface="Salesforce Sans"/>
                <a:cs typeface="Salesforce Sans"/>
                <a:sym typeface="Salesforce Sans"/>
              </a:defRPr>
            </a:lvl2pPr>
            <a:lvl3pPr lvl="2">
              <a:spcBef>
                <a:spcPts val="0"/>
              </a:spcBef>
              <a:spcAft>
                <a:spcPts val="0"/>
              </a:spcAft>
              <a:buSzPts val="1000"/>
              <a:buFont typeface="Salesforce Sans"/>
              <a:buNone/>
              <a:defRPr sz="1000">
                <a:latin typeface="Salesforce Sans"/>
                <a:ea typeface="Salesforce Sans"/>
                <a:cs typeface="Salesforce Sans"/>
                <a:sym typeface="Salesforce Sans"/>
              </a:defRPr>
            </a:lvl3pPr>
            <a:lvl4pPr lvl="3">
              <a:spcBef>
                <a:spcPts val="0"/>
              </a:spcBef>
              <a:spcAft>
                <a:spcPts val="0"/>
              </a:spcAft>
              <a:buSzPts val="1000"/>
              <a:buFont typeface="Salesforce Sans"/>
              <a:buNone/>
              <a:defRPr sz="1000">
                <a:latin typeface="Salesforce Sans"/>
                <a:ea typeface="Salesforce Sans"/>
                <a:cs typeface="Salesforce Sans"/>
                <a:sym typeface="Salesforce Sans"/>
              </a:defRPr>
            </a:lvl4pPr>
            <a:lvl5pPr lvl="4">
              <a:spcBef>
                <a:spcPts val="0"/>
              </a:spcBef>
              <a:spcAft>
                <a:spcPts val="0"/>
              </a:spcAft>
              <a:buSzPts val="1000"/>
              <a:buFont typeface="Salesforce Sans"/>
              <a:buNone/>
              <a:defRPr sz="1000">
                <a:latin typeface="Salesforce Sans"/>
                <a:ea typeface="Salesforce Sans"/>
                <a:cs typeface="Salesforce Sans"/>
                <a:sym typeface="Salesforce Sans"/>
              </a:defRPr>
            </a:lvl5pPr>
            <a:lvl6pPr lvl="5">
              <a:spcBef>
                <a:spcPts val="0"/>
              </a:spcBef>
              <a:spcAft>
                <a:spcPts val="0"/>
              </a:spcAft>
              <a:buSzPts val="1000"/>
              <a:buFont typeface="Salesforce Sans"/>
              <a:buNone/>
              <a:defRPr sz="1000">
                <a:latin typeface="Salesforce Sans"/>
                <a:ea typeface="Salesforce Sans"/>
                <a:cs typeface="Salesforce Sans"/>
                <a:sym typeface="Salesforce Sans"/>
              </a:defRPr>
            </a:lvl6pPr>
            <a:lvl7pPr lvl="6">
              <a:spcBef>
                <a:spcPts val="0"/>
              </a:spcBef>
              <a:spcAft>
                <a:spcPts val="0"/>
              </a:spcAft>
              <a:buSzPts val="1000"/>
              <a:buFont typeface="Salesforce Sans"/>
              <a:buNone/>
              <a:defRPr sz="1000">
                <a:latin typeface="Salesforce Sans"/>
                <a:ea typeface="Salesforce Sans"/>
                <a:cs typeface="Salesforce Sans"/>
                <a:sym typeface="Salesforce Sans"/>
              </a:defRPr>
            </a:lvl7pPr>
            <a:lvl8pPr lvl="7">
              <a:spcBef>
                <a:spcPts val="0"/>
              </a:spcBef>
              <a:spcAft>
                <a:spcPts val="0"/>
              </a:spcAft>
              <a:buSzPts val="1000"/>
              <a:buFont typeface="Salesforce Sans"/>
              <a:buNone/>
              <a:defRPr sz="1000">
                <a:latin typeface="Salesforce Sans"/>
                <a:ea typeface="Salesforce Sans"/>
                <a:cs typeface="Salesforce Sans"/>
                <a:sym typeface="Salesforce Sans"/>
              </a:defRPr>
            </a:lvl8pPr>
            <a:lvl9pPr lvl="8">
              <a:spcBef>
                <a:spcPts val="0"/>
              </a:spcBef>
              <a:spcAft>
                <a:spcPts val="0"/>
              </a:spcAft>
              <a:buSzPts val="1000"/>
              <a:buFont typeface="Salesforce Sans"/>
              <a:buNone/>
              <a:defRPr sz="1000">
                <a:latin typeface="Salesforce Sans"/>
                <a:ea typeface="Salesforce Sans"/>
                <a:cs typeface="Salesforce Sans"/>
                <a:sym typeface="Salesforce Sans"/>
              </a:defRPr>
            </a:lvl9pPr>
          </a:lstStyle>
          <a:p/>
        </p:txBody>
      </p:sp>
      <p:sp>
        <p:nvSpPr>
          <p:cNvPr id="943" name="Google Shape;943;p83"/>
          <p:cNvSpPr txBox="1"/>
          <p:nvPr>
            <p:ph idx="4" type="title"/>
          </p:nvPr>
        </p:nvSpPr>
        <p:spPr>
          <a:xfrm>
            <a:off x="2300138" y="1618662"/>
            <a:ext cx="1187700" cy="1629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000"/>
              <a:buFont typeface="Salesforce Sans"/>
              <a:buNone/>
              <a:defRPr sz="1000">
                <a:solidFill>
                  <a:schemeClr val="lt1"/>
                </a:solidFill>
                <a:latin typeface="Salesforce Sans"/>
                <a:ea typeface="Salesforce Sans"/>
                <a:cs typeface="Salesforce Sans"/>
                <a:sym typeface="Salesforce Sans"/>
              </a:defRPr>
            </a:lvl1pPr>
            <a:lvl2pPr lvl="1">
              <a:spcBef>
                <a:spcPts val="0"/>
              </a:spcBef>
              <a:spcAft>
                <a:spcPts val="0"/>
              </a:spcAft>
              <a:buSzPts val="1000"/>
              <a:buFont typeface="Salesforce Sans"/>
              <a:buNone/>
              <a:defRPr sz="1000">
                <a:latin typeface="Salesforce Sans"/>
                <a:ea typeface="Salesforce Sans"/>
                <a:cs typeface="Salesforce Sans"/>
                <a:sym typeface="Salesforce Sans"/>
              </a:defRPr>
            </a:lvl2pPr>
            <a:lvl3pPr lvl="2">
              <a:spcBef>
                <a:spcPts val="0"/>
              </a:spcBef>
              <a:spcAft>
                <a:spcPts val="0"/>
              </a:spcAft>
              <a:buSzPts val="1000"/>
              <a:buFont typeface="Salesforce Sans"/>
              <a:buNone/>
              <a:defRPr sz="1000">
                <a:latin typeface="Salesforce Sans"/>
                <a:ea typeface="Salesforce Sans"/>
                <a:cs typeface="Salesforce Sans"/>
                <a:sym typeface="Salesforce Sans"/>
              </a:defRPr>
            </a:lvl3pPr>
            <a:lvl4pPr lvl="3">
              <a:spcBef>
                <a:spcPts val="0"/>
              </a:spcBef>
              <a:spcAft>
                <a:spcPts val="0"/>
              </a:spcAft>
              <a:buSzPts val="1000"/>
              <a:buFont typeface="Salesforce Sans"/>
              <a:buNone/>
              <a:defRPr sz="1000">
                <a:latin typeface="Salesforce Sans"/>
                <a:ea typeface="Salesforce Sans"/>
                <a:cs typeface="Salesforce Sans"/>
                <a:sym typeface="Salesforce Sans"/>
              </a:defRPr>
            </a:lvl4pPr>
            <a:lvl5pPr lvl="4">
              <a:spcBef>
                <a:spcPts val="0"/>
              </a:spcBef>
              <a:spcAft>
                <a:spcPts val="0"/>
              </a:spcAft>
              <a:buSzPts val="1000"/>
              <a:buFont typeface="Salesforce Sans"/>
              <a:buNone/>
              <a:defRPr sz="1000">
                <a:latin typeface="Salesforce Sans"/>
                <a:ea typeface="Salesforce Sans"/>
                <a:cs typeface="Salesforce Sans"/>
                <a:sym typeface="Salesforce Sans"/>
              </a:defRPr>
            </a:lvl5pPr>
            <a:lvl6pPr lvl="5">
              <a:spcBef>
                <a:spcPts val="0"/>
              </a:spcBef>
              <a:spcAft>
                <a:spcPts val="0"/>
              </a:spcAft>
              <a:buSzPts val="1000"/>
              <a:buFont typeface="Salesforce Sans"/>
              <a:buNone/>
              <a:defRPr sz="1000">
                <a:latin typeface="Salesforce Sans"/>
                <a:ea typeface="Salesforce Sans"/>
                <a:cs typeface="Salesforce Sans"/>
                <a:sym typeface="Salesforce Sans"/>
              </a:defRPr>
            </a:lvl6pPr>
            <a:lvl7pPr lvl="6">
              <a:spcBef>
                <a:spcPts val="0"/>
              </a:spcBef>
              <a:spcAft>
                <a:spcPts val="0"/>
              </a:spcAft>
              <a:buSzPts val="1000"/>
              <a:buFont typeface="Salesforce Sans"/>
              <a:buNone/>
              <a:defRPr sz="1000">
                <a:latin typeface="Salesforce Sans"/>
                <a:ea typeface="Salesforce Sans"/>
                <a:cs typeface="Salesforce Sans"/>
                <a:sym typeface="Salesforce Sans"/>
              </a:defRPr>
            </a:lvl7pPr>
            <a:lvl8pPr lvl="7">
              <a:spcBef>
                <a:spcPts val="0"/>
              </a:spcBef>
              <a:spcAft>
                <a:spcPts val="0"/>
              </a:spcAft>
              <a:buSzPts val="1000"/>
              <a:buFont typeface="Salesforce Sans"/>
              <a:buNone/>
              <a:defRPr sz="1000">
                <a:latin typeface="Salesforce Sans"/>
                <a:ea typeface="Salesforce Sans"/>
                <a:cs typeface="Salesforce Sans"/>
                <a:sym typeface="Salesforce Sans"/>
              </a:defRPr>
            </a:lvl8pPr>
            <a:lvl9pPr lvl="8">
              <a:spcBef>
                <a:spcPts val="0"/>
              </a:spcBef>
              <a:spcAft>
                <a:spcPts val="0"/>
              </a:spcAft>
              <a:buSzPts val="1000"/>
              <a:buFont typeface="Salesforce Sans"/>
              <a:buNone/>
              <a:defRPr sz="1000">
                <a:latin typeface="Salesforce Sans"/>
                <a:ea typeface="Salesforce Sans"/>
                <a:cs typeface="Salesforce Sans"/>
                <a:sym typeface="Salesforce Sans"/>
              </a:defRPr>
            </a:lvl9pPr>
          </a:lstStyle>
          <a:p/>
        </p:txBody>
      </p:sp>
      <p:sp>
        <p:nvSpPr>
          <p:cNvPr id="944" name="Google Shape;944;p83"/>
          <p:cNvSpPr txBox="1"/>
          <p:nvPr>
            <p:ph idx="5" type="title"/>
          </p:nvPr>
        </p:nvSpPr>
        <p:spPr>
          <a:xfrm>
            <a:off x="3996450" y="1618662"/>
            <a:ext cx="1187700" cy="1629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000"/>
              <a:buFont typeface="Salesforce Sans"/>
              <a:buNone/>
              <a:defRPr sz="1000">
                <a:solidFill>
                  <a:schemeClr val="lt1"/>
                </a:solidFill>
                <a:latin typeface="Salesforce Sans"/>
                <a:ea typeface="Salesforce Sans"/>
                <a:cs typeface="Salesforce Sans"/>
                <a:sym typeface="Salesforce Sans"/>
              </a:defRPr>
            </a:lvl1pPr>
            <a:lvl2pPr lvl="1">
              <a:spcBef>
                <a:spcPts val="0"/>
              </a:spcBef>
              <a:spcAft>
                <a:spcPts val="0"/>
              </a:spcAft>
              <a:buSzPts val="1000"/>
              <a:buFont typeface="Salesforce Sans"/>
              <a:buNone/>
              <a:defRPr sz="1000">
                <a:latin typeface="Salesforce Sans"/>
                <a:ea typeface="Salesforce Sans"/>
                <a:cs typeface="Salesforce Sans"/>
                <a:sym typeface="Salesforce Sans"/>
              </a:defRPr>
            </a:lvl2pPr>
            <a:lvl3pPr lvl="2">
              <a:spcBef>
                <a:spcPts val="0"/>
              </a:spcBef>
              <a:spcAft>
                <a:spcPts val="0"/>
              </a:spcAft>
              <a:buSzPts val="1000"/>
              <a:buFont typeface="Salesforce Sans"/>
              <a:buNone/>
              <a:defRPr sz="1000">
                <a:latin typeface="Salesforce Sans"/>
                <a:ea typeface="Salesforce Sans"/>
                <a:cs typeface="Salesforce Sans"/>
                <a:sym typeface="Salesforce Sans"/>
              </a:defRPr>
            </a:lvl3pPr>
            <a:lvl4pPr lvl="3">
              <a:spcBef>
                <a:spcPts val="0"/>
              </a:spcBef>
              <a:spcAft>
                <a:spcPts val="0"/>
              </a:spcAft>
              <a:buSzPts val="1000"/>
              <a:buFont typeface="Salesforce Sans"/>
              <a:buNone/>
              <a:defRPr sz="1000">
                <a:latin typeface="Salesforce Sans"/>
                <a:ea typeface="Salesforce Sans"/>
                <a:cs typeface="Salesforce Sans"/>
                <a:sym typeface="Salesforce Sans"/>
              </a:defRPr>
            </a:lvl4pPr>
            <a:lvl5pPr lvl="4">
              <a:spcBef>
                <a:spcPts val="0"/>
              </a:spcBef>
              <a:spcAft>
                <a:spcPts val="0"/>
              </a:spcAft>
              <a:buSzPts val="1000"/>
              <a:buFont typeface="Salesforce Sans"/>
              <a:buNone/>
              <a:defRPr sz="1000">
                <a:latin typeface="Salesforce Sans"/>
                <a:ea typeface="Salesforce Sans"/>
                <a:cs typeface="Salesforce Sans"/>
                <a:sym typeface="Salesforce Sans"/>
              </a:defRPr>
            </a:lvl5pPr>
            <a:lvl6pPr lvl="5">
              <a:spcBef>
                <a:spcPts val="0"/>
              </a:spcBef>
              <a:spcAft>
                <a:spcPts val="0"/>
              </a:spcAft>
              <a:buSzPts val="1000"/>
              <a:buFont typeface="Salesforce Sans"/>
              <a:buNone/>
              <a:defRPr sz="1000">
                <a:latin typeface="Salesforce Sans"/>
                <a:ea typeface="Salesforce Sans"/>
                <a:cs typeface="Salesforce Sans"/>
                <a:sym typeface="Salesforce Sans"/>
              </a:defRPr>
            </a:lvl6pPr>
            <a:lvl7pPr lvl="6">
              <a:spcBef>
                <a:spcPts val="0"/>
              </a:spcBef>
              <a:spcAft>
                <a:spcPts val="0"/>
              </a:spcAft>
              <a:buSzPts val="1000"/>
              <a:buFont typeface="Salesforce Sans"/>
              <a:buNone/>
              <a:defRPr sz="1000">
                <a:latin typeface="Salesforce Sans"/>
                <a:ea typeface="Salesforce Sans"/>
                <a:cs typeface="Salesforce Sans"/>
                <a:sym typeface="Salesforce Sans"/>
              </a:defRPr>
            </a:lvl7pPr>
            <a:lvl8pPr lvl="7">
              <a:spcBef>
                <a:spcPts val="0"/>
              </a:spcBef>
              <a:spcAft>
                <a:spcPts val="0"/>
              </a:spcAft>
              <a:buSzPts val="1000"/>
              <a:buFont typeface="Salesforce Sans"/>
              <a:buNone/>
              <a:defRPr sz="1000">
                <a:latin typeface="Salesforce Sans"/>
                <a:ea typeface="Salesforce Sans"/>
                <a:cs typeface="Salesforce Sans"/>
                <a:sym typeface="Salesforce Sans"/>
              </a:defRPr>
            </a:lvl8pPr>
            <a:lvl9pPr lvl="8">
              <a:spcBef>
                <a:spcPts val="0"/>
              </a:spcBef>
              <a:spcAft>
                <a:spcPts val="0"/>
              </a:spcAft>
              <a:buSzPts val="1000"/>
              <a:buFont typeface="Salesforce Sans"/>
              <a:buNone/>
              <a:defRPr sz="1000">
                <a:latin typeface="Salesforce Sans"/>
                <a:ea typeface="Salesforce Sans"/>
                <a:cs typeface="Salesforce Sans"/>
                <a:sym typeface="Salesforce Sans"/>
              </a:defRPr>
            </a:lvl9pPr>
          </a:lstStyle>
          <a:p/>
        </p:txBody>
      </p:sp>
      <p:sp>
        <p:nvSpPr>
          <p:cNvPr id="945" name="Google Shape;945;p83"/>
          <p:cNvSpPr txBox="1"/>
          <p:nvPr>
            <p:ph idx="6" type="title"/>
          </p:nvPr>
        </p:nvSpPr>
        <p:spPr>
          <a:xfrm>
            <a:off x="5692763" y="1618662"/>
            <a:ext cx="1187700" cy="1629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000"/>
              <a:buFont typeface="Salesforce Sans"/>
              <a:buNone/>
              <a:defRPr sz="1000">
                <a:solidFill>
                  <a:schemeClr val="lt1"/>
                </a:solidFill>
                <a:latin typeface="Salesforce Sans"/>
                <a:ea typeface="Salesforce Sans"/>
                <a:cs typeface="Salesforce Sans"/>
                <a:sym typeface="Salesforce Sans"/>
              </a:defRPr>
            </a:lvl1pPr>
            <a:lvl2pPr lvl="1">
              <a:spcBef>
                <a:spcPts val="0"/>
              </a:spcBef>
              <a:spcAft>
                <a:spcPts val="0"/>
              </a:spcAft>
              <a:buSzPts val="1000"/>
              <a:buFont typeface="Salesforce Sans"/>
              <a:buNone/>
              <a:defRPr sz="1000">
                <a:latin typeface="Salesforce Sans"/>
                <a:ea typeface="Salesforce Sans"/>
                <a:cs typeface="Salesforce Sans"/>
                <a:sym typeface="Salesforce Sans"/>
              </a:defRPr>
            </a:lvl2pPr>
            <a:lvl3pPr lvl="2">
              <a:spcBef>
                <a:spcPts val="0"/>
              </a:spcBef>
              <a:spcAft>
                <a:spcPts val="0"/>
              </a:spcAft>
              <a:buSzPts val="1000"/>
              <a:buFont typeface="Salesforce Sans"/>
              <a:buNone/>
              <a:defRPr sz="1000">
                <a:latin typeface="Salesforce Sans"/>
                <a:ea typeface="Salesforce Sans"/>
                <a:cs typeface="Salesforce Sans"/>
                <a:sym typeface="Salesforce Sans"/>
              </a:defRPr>
            </a:lvl3pPr>
            <a:lvl4pPr lvl="3">
              <a:spcBef>
                <a:spcPts val="0"/>
              </a:spcBef>
              <a:spcAft>
                <a:spcPts val="0"/>
              </a:spcAft>
              <a:buSzPts val="1000"/>
              <a:buFont typeface="Salesforce Sans"/>
              <a:buNone/>
              <a:defRPr sz="1000">
                <a:latin typeface="Salesforce Sans"/>
                <a:ea typeface="Salesforce Sans"/>
                <a:cs typeface="Salesforce Sans"/>
                <a:sym typeface="Salesforce Sans"/>
              </a:defRPr>
            </a:lvl4pPr>
            <a:lvl5pPr lvl="4">
              <a:spcBef>
                <a:spcPts val="0"/>
              </a:spcBef>
              <a:spcAft>
                <a:spcPts val="0"/>
              </a:spcAft>
              <a:buSzPts val="1000"/>
              <a:buFont typeface="Salesforce Sans"/>
              <a:buNone/>
              <a:defRPr sz="1000">
                <a:latin typeface="Salesforce Sans"/>
                <a:ea typeface="Salesforce Sans"/>
                <a:cs typeface="Salesforce Sans"/>
                <a:sym typeface="Salesforce Sans"/>
              </a:defRPr>
            </a:lvl5pPr>
            <a:lvl6pPr lvl="5">
              <a:spcBef>
                <a:spcPts val="0"/>
              </a:spcBef>
              <a:spcAft>
                <a:spcPts val="0"/>
              </a:spcAft>
              <a:buSzPts val="1000"/>
              <a:buFont typeface="Salesforce Sans"/>
              <a:buNone/>
              <a:defRPr sz="1000">
                <a:latin typeface="Salesforce Sans"/>
                <a:ea typeface="Salesforce Sans"/>
                <a:cs typeface="Salesforce Sans"/>
                <a:sym typeface="Salesforce Sans"/>
              </a:defRPr>
            </a:lvl6pPr>
            <a:lvl7pPr lvl="6">
              <a:spcBef>
                <a:spcPts val="0"/>
              </a:spcBef>
              <a:spcAft>
                <a:spcPts val="0"/>
              </a:spcAft>
              <a:buSzPts val="1000"/>
              <a:buFont typeface="Salesforce Sans"/>
              <a:buNone/>
              <a:defRPr sz="1000">
                <a:latin typeface="Salesforce Sans"/>
                <a:ea typeface="Salesforce Sans"/>
                <a:cs typeface="Salesforce Sans"/>
                <a:sym typeface="Salesforce Sans"/>
              </a:defRPr>
            </a:lvl7pPr>
            <a:lvl8pPr lvl="7">
              <a:spcBef>
                <a:spcPts val="0"/>
              </a:spcBef>
              <a:spcAft>
                <a:spcPts val="0"/>
              </a:spcAft>
              <a:buSzPts val="1000"/>
              <a:buFont typeface="Salesforce Sans"/>
              <a:buNone/>
              <a:defRPr sz="1000">
                <a:latin typeface="Salesforce Sans"/>
                <a:ea typeface="Salesforce Sans"/>
                <a:cs typeface="Salesforce Sans"/>
                <a:sym typeface="Salesforce Sans"/>
              </a:defRPr>
            </a:lvl8pPr>
            <a:lvl9pPr lvl="8">
              <a:spcBef>
                <a:spcPts val="0"/>
              </a:spcBef>
              <a:spcAft>
                <a:spcPts val="0"/>
              </a:spcAft>
              <a:buSzPts val="1000"/>
              <a:buFont typeface="Salesforce Sans"/>
              <a:buNone/>
              <a:defRPr sz="1000">
                <a:latin typeface="Salesforce Sans"/>
                <a:ea typeface="Salesforce Sans"/>
                <a:cs typeface="Salesforce Sans"/>
                <a:sym typeface="Salesforce Sans"/>
              </a:defRPr>
            </a:lvl9pPr>
          </a:lstStyle>
          <a:p/>
        </p:txBody>
      </p:sp>
      <p:sp>
        <p:nvSpPr>
          <p:cNvPr id="946" name="Google Shape;946;p83"/>
          <p:cNvSpPr txBox="1"/>
          <p:nvPr>
            <p:ph idx="7" type="title"/>
          </p:nvPr>
        </p:nvSpPr>
        <p:spPr>
          <a:xfrm>
            <a:off x="7389075" y="1618662"/>
            <a:ext cx="1187700" cy="1629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000"/>
              <a:buFont typeface="Salesforce Sans"/>
              <a:buNone/>
              <a:defRPr sz="1000">
                <a:solidFill>
                  <a:schemeClr val="lt1"/>
                </a:solidFill>
                <a:latin typeface="Salesforce Sans"/>
                <a:ea typeface="Salesforce Sans"/>
                <a:cs typeface="Salesforce Sans"/>
                <a:sym typeface="Salesforce Sans"/>
              </a:defRPr>
            </a:lvl1pPr>
            <a:lvl2pPr lvl="1">
              <a:spcBef>
                <a:spcPts val="0"/>
              </a:spcBef>
              <a:spcAft>
                <a:spcPts val="0"/>
              </a:spcAft>
              <a:buSzPts val="1000"/>
              <a:buFont typeface="Salesforce Sans"/>
              <a:buNone/>
              <a:defRPr sz="1000">
                <a:latin typeface="Salesforce Sans"/>
                <a:ea typeface="Salesforce Sans"/>
                <a:cs typeface="Salesforce Sans"/>
                <a:sym typeface="Salesforce Sans"/>
              </a:defRPr>
            </a:lvl2pPr>
            <a:lvl3pPr lvl="2">
              <a:spcBef>
                <a:spcPts val="0"/>
              </a:spcBef>
              <a:spcAft>
                <a:spcPts val="0"/>
              </a:spcAft>
              <a:buSzPts val="1000"/>
              <a:buFont typeface="Salesforce Sans"/>
              <a:buNone/>
              <a:defRPr sz="1000">
                <a:latin typeface="Salesforce Sans"/>
                <a:ea typeface="Salesforce Sans"/>
                <a:cs typeface="Salesforce Sans"/>
                <a:sym typeface="Salesforce Sans"/>
              </a:defRPr>
            </a:lvl3pPr>
            <a:lvl4pPr lvl="3">
              <a:spcBef>
                <a:spcPts val="0"/>
              </a:spcBef>
              <a:spcAft>
                <a:spcPts val="0"/>
              </a:spcAft>
              <a:buSzPts val="1000"/>
              <a:buFont typeface="Salesforce Sans"/>
              <a:buNone/>
              <a:defRPr sz="1000">
                <a:latin typeface="Salesforce Sans"/>
                <a:ea typeface="Salesforce Sans"/>
                <a:cs typeface="Salesforce Sans"/>
                <a:sym typeface="Salesforce Sans"/>
              </a:defRPr>
            </a:lvl4pPr>
            <a:lvl5pPr lvl="4">
              <a:spcBef>
                <a:spcPts val="0"/>
              </a:spcBef>
              <a:spcAft>
                <a:spcPts val="0"/>
              </a:spcAft>
              <a:buSzPts val="1000"/>
              <a:buFont typeface="Salesforce Sans"/>
              <a:buNone/>
              <a:defRPr sz="1000">
                <a:latin typeface="Salesforce Sans"/>
                <a:ea typeface="Salesforce Sans"/>
                <a:cs typeface="Salesforce Sans"/>
                <a:sym typeface="Salesforce Sans"/>
              </a:defRPr>
            </a:lvl5pPr>
            <a:lvl6pPr lvl="5">
              <a:spcBef>
                <a:spcPts val="0"/>
              </a:spcBef>
              <a:spcAft>
                <a:spcPts val="0"/>
              </a:spcAft>
              <a:buSzPts val="1000"/>
              <a:buFont typeface="Salesforce Sans"/>
              <a:buNone/>
              <a:defRPr sz="1000">
                <a:latin typeface="Salesforce Sans"/>
                <a:ea typeface="Salesforce Sans"/>
                <a:cs typeface="Salesforce Sans"/>
                <a:sym typeface="Salesforce Sans"/>
              </a:defRPr>
            </a:lvl6pPr>
            <a:lvl7pPr lvl="6">
              <a:spcBef>
                <a:spcPts val="0"/>
              </a:spcBef>
              <a:spcAft>
                <a:spcPts val="0"/>
              </a:spcAft>
              <a:buSzPts val="1000"/>
              <a:buFont typeface="Salesforce Sans"/>
              <a:buNone/>
              <a:defRPr sz="1000">
                <a:latin typeface="Salesforce Sans"/>
                <a:ea typeface="Salesforce Sans"/>
                <a:cs typeface="Salesforce Sans"/>
                <a:sym typeface="Salesforce Sans"/>
              </a:defRPr>
            </a:lvl7pPr>
            <a:lvl8pPr lvl="7">
              <a:spcBef>
                <a:spcPts val="0"/>
              </a:spcBef>
              <a:spcAft>
                <a:spcPts val="0"/>
              </a:spcAft>
              <a:buSzPts val="1000"/>
              <a:buFont typeface="Salesforce Sans"/>
              <a:buNone/>
              <a:defRPr sz="1000">
                <a:latin typeface="Salesforce Sans"/>
                <a:ea typeface="Salesforce Sans"/>
                <a:cs typeface="Salesforce Sans"/>
                <a:sym typeface="Salesforce Sans"/>
              </a:defRPr>
            </a:lvl8pPr>
            <a:lvl9pPr lvl="8">
              <a:spcBef>
                <a:spcPts val="0"/>
              </a:spcBef>
              <a:spcAft>
                <a:spcPts val="0"/>
              </a:spcAft>
              <a:buSzPts val="1000"/>
              <a:buFont typeface="Salesforce Sans"/>
              <a:buNone/>
              <a:defRPr sz="1000">
                <a:latin typeface="Salesforce Sans"/>
                <a:ea typeface="Salesforce Sans"/>
                <a:cs typeface="Salesforce Sans"/>
                <a:sym typeface="Salesforce Sans"/>
              </a:defRPr>
            </a:lvl9pPr>
          </a:lstStyle>
          <a:p/>
        </p:txBody>
      </p:sp>
      <p:pic>
        <p:nvPicPr>
          <p:cNvPr descr="Yellow_single_sparkle.png" id="947" name="Google Shape;947;p83"/>
          <p:cNvPicPr preferRelativeResize="0"/>
          <p:nvPr/>
        </p:nvPicPr>
        <p:blipFill rotWithShape="1">
          <a:blip r:embed="rId3">
            <a:alphaModFix/>
          </a:blip>
          <a:srcRect b="0" l="0" r="0" t="0"/>
          <a:stretch/>
        </p:blipFill>
        <p:spPr>
          <a:xfrm rot="618531">
            <a:off x="8858309" y="4018646"/>
            <a:ext cx="168202" cy="170355"/>
          </a:xfrm>
          <a:prstGeom prst="rect">
            <a:avLst/>
          </a:prstGeom>
          <a:noFill/>
          <a:ln>
            <a:noFill/>
          </a:ln>
        </p:spPr>
      </p:pic>
      <p:pic>
        <p:nvPicPr>
          <p:cNvPr descr="Yellow_single_sparkle.png" id="948" name="Google Shape;948;p83"/>
          <p:cNvPicPr preferRelativeResize="0"/>
          <p:nvPr/>
        </p:nvPicPr>
        <p:blipFill rotWithShape="1">
          <a:blip r:embed="rId3">
            <a:alphaModFix/>
          </a:blip>
          <a:srcRect b="0" l="0" r="0" t="0"/>
          <a:stretch/>
        </p:blipFill>
        <p:spPr>
          <a:xfrm rot="-669022">
            <a:off x="8461522" y="4104625"/>
            <a:ext cx="384118" cy="389033"/>
          </a:xfrm>
          <a:prstGeom prst="rect">
            <a:avLst/>
          </a:prstGeom>
          <a:noFill/>
          <a:ln>
            <a:noFill/>
          </a:ln>
        </p:spPr>
      </p:pic>
      <p:pic>
        <p:nvPicPr>
          <p:cNvPr descr="alt=&quot;&quot;" id="949" name="Google Shape;949;p83"/>
          <p:cNvPicPr preferRelativeResize="0"/>
          <p:nvPr/>
        </p:nvPicPr>
        <p:blipFill rotWithShape="1">
          <a:blip r:embed="rId3">
            <a:alphaModFix/>
          </a:blip>
          <a:srcRect b="0" l="0" r="0" t="0"/>
          <a:stretch/>
        </p:blipFill>
        <p:spPr>
          <a:xfrm rot="-1107206">
            <a:off x="146083" y="1211754"/>
            <a:ext cx="242606" cy="245710"/>
          </a:xfrm>
          <a:prstGeom prst="rect">
            <a:avLst/>
          </a:prstGeom>
          <a:noFill/>
          <a:ln>
            <a:noFill/>
          </a:ln>
        </p:spPr>
      </p:pic>
      <p:pic>
        <p:nvPicPr>
          <p:cNvPr descr="alt=&quot;&quot;" id="950" name="Google Shape;950;p83"/>
          <p:cNvPicPr preferRelativeResize="0"/>
          <p:nvPr/>
        </p:nvPicPr>
        <p:blipFill rotWithShape="1">
          <a:blip r:embed="rId3">
            <a:alphaModFix/>
          </a:blip>
          <a:srcRect b="0" l="0" r="0" t="0"/>
          <a:stretch/>
        </p:blipFill>
        <p:spPr>
          <a:xfrm rot="450588">
            <a:off x="195492" y="1539287"/>
            <a:ext cx="94548" cy="9576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B">
  <p:cSld name="TITLE_1_1_1_1_1_1_1_1_1_1_1_1_1_1_1_1_1_1_1_1_1_1_1_1_1_1_1_1_1_1_1_1_1_1_1_1_1_1_1_1_1_1_1_1_2">
    <p:bg>
      <p:bgPr>
        <a:solidFill>
          <a:srgbClr val="CFE9FE"/>
        </a:solidFill>
      </p:bgPr>
    </p:bg>
    <p:spTree>
      <p:nvGrpSpPr>
        <p:cNvPr id="951" name="Shape 951"/>
        <p:cNvGrpSpPr/>
        <p:nvPr/>
      </p:nvGrpSpPr>
      <p:grpSpPr>
        <a:xfrm>
          <a:off x="0" y="0"/>
          <a:ext cx="0" cy="0"/>
          <a:chOff x="0" y="0"/>
          <a:chExt cx="0" cy="0"/>
        </a:xfrm>
      </p:grpSpPr>
      <p:sp>
        <p:nvSpPr>
          <p:cNvPr id="952" name="Google Shape;952;p84"/>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953" name="Google Shape;953;p84"/>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 Blue - One line + notes">
  <p:cSld name="TITLE_1_1_1_1_1_1_5">
    <p:bg>
      <p:bgPr>
        <a:solidFill>
          <a:srgbClr val="CFE9FE"/>
        </a:solidFill>
      </p:bgPr>
    </p:bg>
    <p:spTree>
      <p:nvGrpSpPr>
        <p:cNvPr id="954" name="Shape 954"/>
        <p:cNvGrpSpPr/>
        <p:nvPr/>
      </p:nvGrpSpPr>
      <p:grpSpPr>
        <a:xfrm>
          <a:off x="0" y="0"/>
          <a:ext cx="0" cy="0"/>
          <a:chOff x="0" y="0"/>
          <a:chExt cx="0" cy="0"/>
        </a:xfrm>
      </p:grpSpPr>
      <p:sp>
        <p:nvSpPr>
          <p:cNvPr id="955" name="Google Shape;955;p85"/>
          <p:cNvSpPr txBox="1"/>
          <p:nvPr>
            <p:ph type="title"/>
          </p:nvPr>
        </p:nvSpPr>
        <p:spPr>
          <a:xfrm>
            <a:off x="428625" y="419100"/>
            <a:ext cx="7572600" cy="4287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700"/>
              <a:buNone/>
              <a:defRPr sz="2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56" name="Google Shape;956;p85"/>
          <p:cNvSpPr txBox="1"/>
          <p:nvPr>
            <p:ph idx="1" type="body"/>
          </p:nvPr>
        </p:nvSpPr>
        <p:spPr>
          <a:xfrm>
            <a:off x="428625" y="4805363"/>
            <a:ext cx="8286900" cy="214500"/>
          </a:xfrm>
          <a:prstGeom prst="rect">
            <a:avLst/>
          </a:prstGeom>
          <a:ln>
            <a:noFill/>
          </a:ln>
        </p:spPr>
        <p:txBody>
          <a:bodyPr anchorCtr="0" anchor="b" bIns="0" lIns="0" spcFirstLastPara="1" rIns="0" wrap="square" tIns="0">
            <a:noAutofit/>
          </a:bodyPr>
          <a:lstStyle>
            <a:lvl1pPr indent="-273050" lvl="0" marL="457200">
              <a:spcBef>
                <a:spcPts val="0"/>
              </a:spcBef>
              <a:spcAft>
                <a:spcPts val="0"/>
              </a:spcAft>
              <a:buSzPts val="700"/>
              <a:buChar char="●"/>
              <a:defRPr sz="700"/>
            </a:lvl1pPr>
            <a:lvl2pPr indent="-273050" lvl="1" marL="914400">
              <a:spcBef>
                <a:spcPts val="900"/>
              </a:spcBef>
              <a:spcAft>
                <a:spcPts val="0"/>
              </a:spcAft>
              <a:buSzPts val="700"/>
              <a:buChar char="○"/>
              <a:defRPr sz="700"/>
            </a:lvl2pPr>
            <a:lvl3pPr indent="-273050" lvl="2" marL="1371600">
              <a:spcBef>
                <a:spcPts val="900"/>
              </a:spcBef>
              <a:spcAft>
                <a:spcPts val="0"/>
              </a:spcAft>
              <a:buSzPts val="700"/>
              <a:buChar char="■"/>
              <a:defRPr sz="700"/>
            </a:lvl3pPr>
            <a:lvl4pPr indent="-273050" lvl="3" marL="1828800">
              <a:spcBef>
                <a:spcPts val="900"/>
              </a:spcBef>
              <a:spcAft>
                <a:spcPts val="0"/>
              </a:spcAft>
              <a:buSzPts val="700"/>
              <a:buChar char="●"/>
              <a:defRPr sz="700"/>
            </a:lvl4pPr>
            <a:lvl5pPr indent="-273050" lvl="4" marL="2286000">
              <a:spcBef>
                <a:spcPts val="900"/>
              </a:spcBef>
              <a:spcAft>
                <a:spcPts val="0"/>
              </a:spcAft>
              <a:buSzPts val="700"/>
              <a:buChar char="○"/>
              <a:defRPr sz="700"/>
            </a:lvl5pPr>
            <a:lvl6pPr indent="-273050" lvl="5" marL="2743200">
              <a:spcBef>
                <a:spcPts val="900"/>
              </a:spcBef>
              <a:spcAft>
                <a:spcPts val="0"/>
              </a:spcAft>
              <a:buSzPts val="700"/>
              <a:buChar char="■"/>
              <a:defRPr sz="700"/>
            </a:lvl6pPr>
            <a:lvl7pPr indent="-273050" lvl="6" marL="3200400">
              <a:spcBef>
                <a:spcPts val="900"/>
              </a:spcBef>
              <a:spcAft>
                <a:spcPts val="0"/>
              </a:spcAft>
              <a:buSzPts val="700"/>
              <a:buChar char="●"/>
              <a:defRPr sz="700"/>
            </a:lvl7pPr>
            <a:lvl8pPr indent="-273050" lvl="7" marL="3657600">
              <a:spcBef>
                <a:spcPts val="900"/>
              </a:spcBef>
              <a:spcAft>
                <a:spcPts val="0"/>
              </a:spcAft>
              <a:buSzPts val="700"/>
              <a:buChar char="○"/>
              <a:defRPr sz="700"/>
            </a:lvl8pPr>
            <a:lvl9pPr indent="-273050" lvl="8" marL="4114800">
              <a:spcBef>
                <a:spcPts val="900"/>
              </a:spcBef>
              <a:spcAft>
                <a:spcPts val="900"/>
              </a:spcAft>
              <a:buSzPts val="700"/>
              <a:buChar char="■"/>
              <a:defRPr sz="700"/>
            </a:lvl9pPr>
          </a:lstStyle>
          <a:p/>
        </p:txBody>
      </p:sp>
      <p:pic>
        <p:nvPicPr>
          <p:cNvPr id="957" name="Google Shape;957;p85"/>
          <p:cNvPicPr preferRelativeResize="0"/>
          <p:nvPr/>
        </p:nvPicPr>
        <p:blipFill>
          <a:blip r:embed="rId2">
            <a:alphaModFix/>
          </a:blip>
          <a:stretch>
            <a:fillRect/>
          </a:stretch>
        </p:blipFill>
        <p:spPr>
          <a:xfrm>
            <a:off x="8275000" y="424096"/>
            <a:ext cx="476799" cy="333763"/>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ogo 1">
  <p:cSld name="TITLE_1_2_2">
    <p:spTree>
      <p:nvGrpSpPr>
        <p:cNvPr id="958" name="Shape 958"/>
        <p:cNvGrpSpPr/>
        <p:nvPr/>
      </p:nvGrpSpPr>
      <p:grpSpPr>
        <a:xfrm>
          <a:off x="0" y="0"/>
          <a:ext cx="0" cy="0"/>
          <a:chOff x="0" y="0"/>
          <a:chExt cx="0" cy="0"/>
        </a:xfrm>
      </p:grpSpPr>
      <p:pic>
        <p:nvPicPr>
          <p:cNvPr id="959" name="Google Shape;959;p86" title="Salesforce logo"/>
          <p:cNvPicPr preferRelativeResize="0"/>
          <p:nvPr/>
        </p:nvPicPr>
        <p:blipFill rotWithShape="1">
          <a:blip r:embed="rId2">
            <a:alphaModFix/>
          </a:blip>
          <a:srcRect b="0" l="0" r="0" t="0"/>
          <a:stretch/>
        </p:blipFill>
        <p:spPr>
          <a:xfrm>
            <a:off x="8275000" y="424095"/>
            <a:ext cx="476677" cy="33373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73" Type="http://schemas.openxmlformats.org/officeDocument/2006/relationships/slideLayout" Target="../slideLayouts/slideLayout84.xml"/><Relationship Id="rId72" Type="http://schemas.openxmlformats.org/officeDocument/2006/relationships/slideLayout" Target="../slideLayouts/slideLayout83.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74" Type="http://schemas.openxmlformats.org/officeDocument/2006/relationships/theme" Target="../theme/theme2.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71" Type="http://schemas.openxmlformats.org/officeDocument/2006/relationships/slideLayout" Target="../slideLayouts/slideLayout82.xml"/><Relationship Id="rId70" Type="http://schemas.openxmlformats.org/officeDocument/2006/relationships/slideLayout" Target="../slideLayouts/slideLayout81.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20" Type="http://schemas.openxmlformats.org/officeDocument/2006/relationships/slideLayout" Target="../slideLayouts/slideLayout31.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22" Type="http://schemas.openxmlformats.org/officeDocument/2006/relationships/slideLayout" Target="../slideLayouts/slideLayout33.xml"/><Relationship Id="rId66" Type="http://schemas.openxmlformats.org/officeDocument/2006/relationships/slideLayout" Target="../slideLayouts/slideLayout77.xml"/><Relationship Id="rId21" Type="http://schemas.openxmlformats.org/officeDocument/2006/relationships/slideLayout" Target="../slideLayouts/slideLayout32.xml"/><Relationship Id="rId65" Type="http://schemas.openxmlformats.org/officeDocument/2006/relationships/slideLayout" Target="../slideLayouts/slideLayout76.xml"/><Relationship Id="rId24" Type="http://schemas.openxmlformats.org/officeDocument/2006/relationships/slideLayout" Target="../slideLayouts/slideLayout35.xml"/><Relationship Id="rId68" Type="http://schemas.openxmlformats.org/officeDocument/2006/relationships/slideLayout" Target="../slideLayouts/slideLayout79.xml"/><Relationship Id="rId23" Type="http://schemas.openxmlformats.org/officeDocument/2006/relationships/slideLayout" Target="../slideLayouts/slideLayout34.xml"/><Relationship Id="rId67" Type="http://schemas.openxmlformats.org/officeDocument/2006/relationships/slideLayout" Target="../slideLayouts/slideLayout78.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69" Type="http://schemas.openxmlformats.org/officeDocument/2006/relationships/slideLayout" Target="../slideLayouts/slideLayout8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CFE9FE"/>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28625" y="445025"/>
            <a:ext cx="8286900" cy="5727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1"/>
              </a:buClr>
              <a:buSzPts val="2800"/>
              <a:buFont typeface="Avant Garde Demi SFDC"/>
              <a:buNone/>
              <a:defRPr sz="2800">
                <a:solidFill>
                  <a:schemeClr val="dk1"/>
                </a:solidFill>
                <a:latin typeface="Avant Garde Demi SFDC"/>
                <a:ea typeface="Avant Garde Demi SFDC"/>
                <a:cs typeface="Avant Garde Demi SFDC"/>
                <a:sym typeface="Avant Garde Demi SFDC"/>
              </a:defRPr>
            </a:lvl1pPr>
            <a:lvl2pPr lvl="1">
              <a:spcBef>
                <a:spcPts val="0"/>
              </a:spcBef>
              <a:spcAft>
                <a:spcPts val="0"/>
              </a:spcAft>
              <a:buClr>
                <a:schemeClr val="dk1"/>
              </a:buClr>
              <a:buSzPts val="2800"/>
              <a:buFont typeface="Avant Garde Demi SFDC"/>
              <a:buNone/>
              <a:defRPr sz="2800">
                <a:solidFill>
                  <a:schemeClr val="dk1"/>
                </a:solidFill>
                <a:latin typeface="Avant Garde Demi SFDC"/>
                <a:ea typeface="Avant Garde Demi SFDC"/>
                <a:cs typeface="Avant Garde Demi SFDC"/>
                <a:sym typeface="Avant Garde Demi SFDC"/>
              </a:defRPr>
            </a:lvl2pPr>
            <a:lvl3pPr lvl="2">
              <a:spcBef>
                <a:spcPts val="0"/>
              </a:spcBef>
              <a:spcAft>
                <a:spcPts val="0"/>
              </a:spcAft>
              <a:buClr>
                <a:schemeClr val="dk1"/>
              </a:buClr>
              <a:buSzPts val="2800"/>
              <a:buFont typeface="Avant Garde Demi SFDC"/>
              <a:buNone/>
              <a:defRPr sz="2800">
                <a:solidFill>
                  <a:schemeClr val="dk1"/>
                </a:solidFill>
                <a:latin typeface="Avant Garde Demi SFDC"/>
                <a:ea typeface="Avant Garde Demi SFDC"/>
                <a:cs typeface="Avant Garde Demi SFDC"/>
                <a:sym typeface="Avant Garde Demi SFDC"/>
              </a:defRPr>
            </a:lvl3pPr>
            <a:lvl4pPr lvl="3">
              <a:spcBef>
                <a:spcPts val="0"/>
              </a:spcBef>
              <a:spcAft>
                <a:spcPts val="0"/>
              </a:spcAft>
              <a:buClr>
                <a:schemeClr val="dk1"/>
              </a:buClr>
              <a:buSzPts val="2800"/>
              <a:buFont typeface="Avant Garde Demi SFDC"/>
              <a:buNone/>
              <a:defRPr sz="2800">
                <a:solidFill>
                  <a:schemeClr val="dk1"/>
                </a:solidFill>
                <a:latin typeface="Avant Garde Demi SFDC"/>
                <a:ea typeface="Avant Garde Demi SFDC"/>
                <a:cs typeface="Avant Garde Demi SFDC"/>
                <a:sym typeface="Avant Garde Demi SFDC"/>
              </a:defRPr>
            </a:lvl4pPr>
            <a:lvl5pPr lvl="4">
              <a:spcBef>
                <a:spcPts val="0"/>
              </a:spcBef>
              <a:spcAft>
                <a:spcPts val="0"/>
              </a:spcAft>
              <a:buClr>
                <a:schemeClr val="dk1"/>
              </a:buClr>
              <a:buSzPts val="2800"/>
              <a:buFont typeface="Avant Garde Demi SFDC"/>
              <a:buNone/>
              <a:defRPr sz="2800">
                <a:solidFill>
                  <a:schemeClr val="dk1"/>
                </a:solidFill>
                <a:latin typeface="Avant Garde Demi SFDC"/>
                <a:ea typeface="Avant Garde Demi SFDC"/>
                <a:cs typeface="Avant Garde Demi SFDC"/>
                <a:sym typeface="Avant Garde Demi SFDC"/>
              </a:defRPr>
            </a:lvl5pPr>
            <a:lvl6pPr lvl="5">
              <a:spcBef>
                <a:spcPts val="0"/>
              </a:spcBef>
              <a:spcAft>
                <a:spcPts val="0"/>
              </a:spcAft>
              <a:buClr>
                <a:schemeClr val="dk1"/>
              </a:buClr>
              <a:buSzPts val="2800"/>
              <a:buFont typeface="Avant Garde Demi SFDC"/>
              <a:buNone/>
              <a:defRPr sz="2800">
                <a:solidFill>
                  <a:schemeClr val="dk1"/>
                </a:solidFill>
                <a:latin typeface="Avant Garde Demi SFDC"/>
                <a:ea typeface="Avant Garde Demi SFDC"/>
                <a:cs typeface="Avant Garde Demi SFDC"/>
                <a:sym typeface="Avant Garde Demi SFDC"/>
              </a:defRPr>
            </a:lvl6pPr>
            <a:lvl7pPr lvl="6">
              <a:spcBef>
                <a:spcPts val="0"/>
              </a:spcBef>
              <a:spcAft>
                <a:spcPts val="0"/>
              </a:spcAft>
              <a:buClr>
                <a:schemeClr val="dk1"/>
              </a:buClr>
              <a:buSzPts val="2800"/>
              <a:buFont typeface="Avant Garde Demi SFDC"/>
              <a:buNone/>
              <a:defRPr sz="2800">
                <a:solidFill>
                  <a:schemeClr val="dk1"/>
                </a:solidFill>
                <a:latin typeface="Avant Garde Demi SFDC"/>
                <a:ea typeface="Avant Garde Demi SFDC"/>
                <a:cs typeface="Avant Garde Demi SFDC"/>
                <a:sym typeface="Avant Garde Demi SFDC"/>
              </a:defRPr>
            </a:lvl7pPr>
            <a:lvl8pPr lvl="7">
              <a:spcBef>
                <a:spcPts val="0"/>
              </a:spcBef>
              <a:spcAft>
                <a:spcPts val="0"/>
              </a:spcAft>
              <a:buClr>
                <a:schemeClr val="dk1"/>
              </a:buClr>
              <a:buSzPts val="2800"/>
              <a:buFont typeface="Avant Garde Demi SFDC"/>
              <a:buNone/>
              <a:defRPr sz="2800">
                <a:solidFill>
                  <a:schemeClr val="dk1"/>
                </a:solidFill>
                <a:latin typeface="Avant Garde Demi SFDC"/>
                <a:ea typeface="Avant Garde Demi SFDC"/>
                <a:cs typeface="Avant Garde Demi SFDC"/>
                <a:sym typeface="Avant Garde Demi SFDC"/>
              </a:defRPr>
            </a:lvl8pPr>
            <a:lvl9pPr lvl="8">
              <a:spcBef>
                <a:spcPts val="0"/>
              </a:spcBef>
              <a:spcAft>
                <a:spcPts val="0"/>
              </a:spcAft>
              <a:buClr>
                <a:schemeClr val="dk1"/>
              </a:buClr>
              <a:buSzPts val="2800"/>
              <a:buFont typeface="Avant Garde Demi SFDC"/>
              <a:buNone/>
              <a:defRPr sz="2800">
                <a:solidFill>
                  <a:schemeClr val="dk1"/>
                </a:solidFill>
                <a:latin typeface="Avant Garde Demi SFDC"/>
                <a:ea typeface="Avant Garde Demi SFDC"/>
                <a:cs typeface="Avant Garde Demi SFDC"/>
                <a:sym typeface="Avant Garde Demi SFDC"/>
              </a:defRPr>
            </a:lvl9pPr>
          </a:lstStyle>
          <a:p/>
        </p:txBody>
      </p:sp>
      <p:sp>
        <p:nvSpPr>
          <p:cNvPr id="52" name="Google Shape;52;p13"/>
          <p:cNvSpPr txBox="1"/>
          <p:nvPr>
            <p:ph idx="1" type="body"/>
          </p:nvPr>
        </p:nvSpPr>
        <p:spPr>
          <a:xfrm>
            <a:off x="428625" y="1283625"/>
            <a:ext cx="8286900" cy="3288600"/>
          </a:xfrm>
          <a:prstGeom prst="rect">
            <a:avLst/>
          </a:prstGeom>
          <a:noFill/>
          <a:ln>
            <a:noFill/>
          </a:ln>
        </p:spPr>
        <p:txBody>
          <a:bodyPr anchorCtr="0" anchor="t" bIns="91425" lIns="91425" spcFirstLastPara="1" rIns="91425" wrap="square" tIns="91425">
            <a:noAutofit/>
          </a:bodyPr>
          <a:lstStyle>
            <a:lvl1pPr indent="-323850" lvl="0" marL="457200">
              <a:lnSpc>
                <a:spcPct val="90000"/>
              </a:lnSpc>
              <a:spcBef>
                <a:spcPts val="0"/>
              </a:spcBef>
              <a:spcAft>
                <a:spcPts val="0"/>
              </a:spcAft>
              <a:buClr>
                <a:schemeClr val="dk1"/>
              </a:buClr>
              <a:buSzPts val="1500"/>
              <a:buFont typeface="Salesforce Sans"/>
              <a:buChar char="●"/>
              <a:defRPr sz="1500">
                <a:solidFill>
                  <a:schemeClr val="dk1"/>
                </a:solidFill>
                <a:latin typeface="Salesforce Sans"/>
                <a:ea typeface="Salesforce Sans"/>
                <a:cs typeface="Salesforce Sans"/>
                <a:sym typeface="Salesforce Sans"/>
              </a:defRPr>
            </a:lvl1pPr>
            <a:lvl2pPr indent="-311150" lvl="1" marL="914400">
              <a:lnSpc>
                <a:spcPct val="90000"/>
              </a:lnSpc>
              <a:spcBef>
                <a:spcPts val="900"/>
              </a:spcBef>
              <a:spcAft>
                <a:spcPts val="0"/>
              </a:spcAft>
              <a:buClr>
                <a:schemeClr val="dk1"/>
              </a:buClr>
              <a:buSzPts val="1300"/>
              <a:buFont typeface="Salesforce Sans"/>
              <a:buChar char="○"/>
              <a:defRPr sz="1300">
                <a:solidFill>
                  <a:schemeClr val="dk1"/>
                </a:solidFill>
                <a:latin typeface="Salesforce Sans"/>
                <a:ea typeface="Salesforce Sans"/>
                <a:cs typeface="Salesforce Sans"/>
                <a:sym typeface="Salesforce Sans"/>
              </a:defRPr>
            </a:lvl2pPr>
            <a:lvl3pPr indent="-304800" lvl="2" marL="1371600">
              <a:lnSpc>
                <a:spcPct val="90000"/>
              </a:lnSpc>
              <a:spcBef>
                <a:spcPts val="900"/>
              </a:spcBef>
              <a:spcAft>
                <a:spcPts val="0"/>
              </a:spcAft>
              <a:buClr>
                <a:schemeClr val="dk1"/>
              </a:buClr>
              <a:buSzPts val="1200"/>
              <a:buFont typeface="Salesforce Sans"/>
              <a:buChar char="■"/>
              <a:defRPr sz="1200">
                <a:solidFill>
                  <a:schemeClr val="dk1"/>
                </a:solidFill>
                <a:latin typeface="Salesforce Sans"/>
                <a:ea typeface="Salesforce Sans"/>
                <a:cs typeface="Salesforce Sans"/>
                <a:sym typeface="Salesforce Sans"/>
              </a:defRPr>
            </a:lvl3pPr>
            <a:lvl4pPr indent="-298450" lvl="3" marL="1828800">
              <a:lnSpc>
                <a:spcPct val="90000"/>
              </a:lnSpc>
              <a:spcBef>
                <a:spcPts val="900"/>
              </a:spcBef>
              <a:spcAft>
                <a:spcPts val="0"/>
              </a:spcAft>
              <a:buClr>
                <a:schemeClr val="dk1"/>
              </a:buClr>
              <a:buSzPts val="1100"/>
              <a:buFont typeface="Salesforce Sans"/>
              <a:buChar char="●"/>
              <a:defRPr sz="1100">
                <a:solidFill>
                  <a:schemeClr val="dk1"/>
                </a:solidFill>
                <a:latin typeface="Salesforce Sans"/>
                <a:ea typeface="Salesforce Sans"/>
                <a:cs typeface="Salesforce Sans"/>
                <a:sym typeface="Salesforce Sans"/>
              </a:defRPr>
            </a:lvl4pPr>
            <a:lvl5pPr indent="-292100" lvl="4" marL="2286000">
              <a:lnSpc>
                <a:spcPct val="90000"/>
              </a:lnSpc>
              <a:spcBef>
                <a:spcPts val="900"/>
              </a:spcBef>
              <a:spcAft>
                <a:spcPts val="0"/>
              </a:spcAft>
              <a:buClr>
                <a:schemeClr val="dk1"/>
              </a:buClr>
              <a:buSzPts val="1000"/>
              <a:buFont typeface="Salesforce Sans"/>
              <a:buChar char="○"/>
              <a:defRPr sz="1000">
                <a:solidFill>
                  <a:schemeClr val="dk1"/>
                </a:solidFill>
                <a:latin typeface="Salesforce Sans"/>
                <a:ea typeface="Salesforce Sans"/>
                <a:cs typeface="Salesforce Sans"/>
                <a:sym typeface="Salesforce Sans"/>
              </a:defRPr>
            </a:lvl5pPr>
            <a:lvl6pPr indent="-285750" lvl="5" marL="2743200">
              <a:lnSpc>
                <a:spcPct val="90000"/>
              </a:lnSpc>
              <a:spcBef>
                <a:spcPts val="900"/>
              </a:spcBef>
              <a:spcAft>
                <a:spcPts val="0"/>
              </a:spcAft>
              <a:buClr>
                <a:schemeClr val="dk1"/>
              </a:buClr>
              <a:buSzPts val="900"/>
              <a:buFont typeface="Salesforce Sans"/>
              <a:buChar char="■"/>
              <a:defRPr sz="900">
                <a:solidFill>
                  <a:schemeClr val="dk1"/>
                </a:solidFill>
                <a:latin typeface="Salesforce Sans"/>
                <a:ea typeface="Salesforce Sans"/>
                <a:cs typeface="Salesforce Sans"/>
                <a:sym typeface="Salesforce Sans"/>
              </a:defRPr>
            </a:lvl6pPr>
            <a:lvl7pPr indent="-285750" lvl="6" marL="3200400">
              <a:lnSpc>
                <a:spcPct val="90000"/>
              </a:lnSpc>
              <a:spcBef>
                <a:spcPts val="900"/>
              </a:spcBef>
              <a:spcAft>
                <a:spcPts val="0"/>
              </a:spcAft>
              <a:buClr>
                <a:schemeClr val="dk1"/>
              </a:buClr>
              <a:buSzPts val="900"/>
              <a:buFont typeface="Salesforce Sans"/>
              <a:buChar char="●"/>
              <a:defRPr sz="900">
                <a:solidFill>
                  <a:schemeClr val="dk1"/>
                </a:solidFill>
                <a:latin typeface="Salesforce Sans"/>
                <a:ea typeface="Salesforce Sans"/>
                <a:cs typeface="Salesforce Sans"/>
                <a:sym typeface="Salesforce Sans"/>
              </a:defRPr>
            </a:lvl7pPr>
            <a:lvl8pPr indent="-285750" lvl="7" marL="3657600">
              <a:lnSpc>
                <a:spcPct val="90000"/>
              </a:lnSpc>
              <a:spcBef>
                <a:spcPts val="900"/>
              </a:spcBef>
              <a:spcAft>
                <a:spcPts val="0"/>
              </a:spcAft>
              <a:buClr>
                <a:schemeClr val="dk1"/>
              </a:buClr>
              <a:buSzPts val="900"/>
              <a:buFont typeface="Salesforce Sans"/>
              <a:buChar char="○"/>
              <a:defRPr sz="900">
                <a:solidFill>
                  <a:schemeClr val="dk1"/>
                </a:solidFill>
                <a:latin typeface="Salesforce Sans"/>
                <a:ea typeface="Salesforce Sans"/>
                <a:cs typeface="Salesforce Sans"/>
                <a:sym typeface="Salesforce Sans"/>
              </a:defRPr>
            </a:lvl8pPr>
            <a:lvl9pPr indent="-285750" lvl="8" marL="4114800">
              <a:lnSpc>
                <a:spcPct val="90000"/>
              </a:lnSpc>
              <a:spcBef>
                <a:spcPts val="900"/>
              </a:spcBef>
              <a:spcAft>
                <a:spcPts val="900"/>
              </a:spcAft>
              <a:buClr>
                <a:schemeClr val="dk1"/>
              </a:buClr>
              <a:buSzPts val="900"/>
              <a:buFont typeface="Salesforce Sans"/>
              <a:buChar char="■"/>
              <a:defRPr sz="900">
                <a:solidFill>
                  <a:schemeClr val="dk1"/>
                </a:solidFill>
                <a:latin typeface="Salesforce Sans"/>
                <a:ea typeface="Salesforce Sans"/>
                <a:cs typeface="Salesforce Sans"/>
                <a:sym typeface="Salesforce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70">
          <p15:clr>
            <a:srgbClr val="FF00FF"/>
          </p15:clr>
        </p15:guide>
        <p15:guide id="2" pos="270">
          <p15:clr>
            <a:srgbClr val="FF00FF"/>
          </p15:clr>
        </p15:guide>
        <p15:guide id="3" pos="720">
          <p15:clr>
            <a:srgbClr val="FF00FF"/>
          </p15:clr>
        </p15:guide>
        <p15:guide id="4" pos="990">
          <p15:clr>
            <a:srgbClr val="FF00FF"/>
          </p15:clr>
        </p15:guide>
        <p15:guide id="5" pos="1170">
          <p15:clr>
            <a:srgbClr val="FF00FF"/>
          </p15:clr>
        </p15:guide>
        <p15:guide id="6" pos="1440">
          <p15:clr>
            <a:srgbClr val="FF00FF"/>
          </p15:clr>
        </p15:guide>
        <p15:guide id="7" orient="horz" pos="2160">
          <p15:clr>
            <a:srgbClr val="FF00FF"/>
          </p15:clr>
        </p15:guide>
        <p15:guide id="8" orient="horz" pos="2490">
          <p15:clr>
            <a:srgbClr val="FF00FF"/>
          </p15:clr>
        </p15:guide>
        <p15:guide id="9" orient="horz" pos="2880">
          <p15:clr>
            <a:srgbClr val="FF00FF"/>
          </p15:clr>
        </p15:guide>
        <p15:guide id="10" orient="horz" pos="3150">
          <p15:clr>
            <a:srgbClr val="FF00FF"/>
          </p15:clr>
        </p15:guide>
        <p15:guide id="11" pos="1620">
          <p15:clr>
            <a:srgbClr val="FF00FF"/>
          </p15:clr>
        </p15:guide>
        <p15:guide id="12" pos="2070">
          <p15:clr>
            <a:srgbClr val="FF00FF"/>
          </p15:clr>
        </p15:guide>
        <p15:guide id="13" pos="2340">
          <p15:clr>
            <a:srgbClr val="FF00FF"/>
          </p15:clr>
        </p15:guide>
        <p15:guide id="14" pos="2520">
          <p15:clr>
            <a:srgbClr val="FF00FF"/>
          </p15:clr>
        </p15:guide>
        <p15:guide id="15" pos="1890">
          <p15:clr>
            <a:srgbClr val="FF00FF"/>
          </p15:clr>
        </p15:guide>
        <p15:guide id="16" pos="2070">
          <p15:clr>
            <a:srgbClr val="FF00FF"/>
          </p15:clr>
        </p15:guide>
        <p15:guide id="17" pos="2340">
          <p15:clr>
            <a:srgbClr val="FF00FF"/>
          </p15:clr>
        </p15:guide>
        <p15:guide id="18" pos="2520">
          <p15:clr>
            <a:srgbClr val="FF00FF"/>
          </p15:clr>
        </p15:guide>
        <p15:guide id="19" pos="2790">
          <p15:clr>
            <a:srgbClr val="FF00FF"/>
          </p15:clr>
        </p15:guide>
        <p15:guide id="20" pos="2970">
          <p15:clr>
            <a:srgbClr val="FF00FF"/>
          </p15:clr>
        </p15:guide>
        <p15:guide id="21" pos="3240">
          <p15:clr>
            <a:srgbClr val="FF00FF"/>
          </p15:clr>
        </p15:guide>
        <p15:guide id="22" pos="3420">
          <p15:clr>
            <a:srgbClr val="FF00FF"/>
          </p15:clr>
        </p15:guide>
        <p15:guide id="23" pos="3870">
          <p15:clr>
            <a:srgbClr val="FF00FF"/>
          </p15:clr>
        </p15:guide>
        <p15:guide id="24" pos="4140">
          <p15:clr>
            <a:srgbClr val="FF00FF"/>
          </p15:clr>
        </p15:guide>
        <p15:guide id="25" pos="4320">
          <p15:clr>
            <a:srgbClr val="FF00FF"/>
          </p15:clr>
        </p15:guide>
        <p15:guide id="26" pos="4590">
          <p15:clr>
            <a:srgbClr val="FF00FF"/>
          </p15:clr>
        </p15:guide>
        <p15:guide id="27" pos="4770">
          <p15:clr>
            <a:srgbClr val="FF00FF"/>
          </p15:clr>
        </p15:guide>
        <p15:guide id="28" pos="5040">
          <p15:clr>
            <a:srgbClr val="FF00FF"/>
          </p15:clr>
        </p15:guide>
        <p15:guide id="29" pos="5220">
          <p15:clr>
            <a:srgbClr val="FF00FF"/>
          </p15:clr>
        </p15:guide>
        <p15:guide id="30" pos="5490">
          <p15:clr>
            <a:srgbClr val="FF00FF"/>
          </p15:clr>
        </p15:guide>
        <p15:guide id="31" pos="3690">
          <p15:clr>
            <a:srgbClr val="FF00FF"/>
          </p15:clr>
        </p15:guide>
        <p15:guide id="32" pos="540">
          <p15:clr>
            <a:srgbClr val="FF00FF"/>
          </p15:clr>
        </p15:guide>
        <p15:guide id="33" orient="horz" pos="990">
          <p15:clr>
            <a:srgbClr val="FF00F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9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hyperlink" Target="http://drive.google.com/file/d/1dY7LQbnl6mt151vVlUwl3HCk9mXOJtDP/view" TargetMode="External"/><Relationship Id="rId4" Type="http://schemas.openxmlformats.org/officeDocument/2006/relationships/image" Target="../media/image10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90.png"/><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image" Target="../media/image90.png"/><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90.png"/><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90.png"/><Relationship Id="rId4" Type="http://schemas.openxmlformats.org/officeDocument/2006/relationships/image" Target="../media/image9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 Id="rId3"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0.xml"/><Relationship Id="rId3" Type="http://schemas.openxmlformats.org/officeDocument/2006/relationships/image" Target="../media/image1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 Id="rId3" Type="http://schemas.openxmlformats.org/officeDocument/2006/relationships/image" Target="../media/image95.png"/><Relationship Id="rId4" Type="http://schemas.openxmlformats.org/officeDocument/2006/relationships/image" Target="../media/image109.png"/><Relationship Id="rId9" Type="http://schemas.openxmlformats.org/officeDocument/2006/relationships/image" Target="../media/image117.png"/><Relationship Id="rId5" Type="http://schemas.openxmlformats.org/officeDocument/2006/relationships/image" Target="../media/image100.png"/><Relationship Id="rId6" Type="http://schemas.openxmlformats.org/officeDocument/2006/relationships/image" Target="../media/image108.png"/><Relationship Id="rId7" Type="http://schemas.openxmlformats.org/officeDocument/2006/relationships/image" Target="../media/image102.png"/><Relationship Id="rId8" Type="http://schemas.openxmlformats.org/officeDocument/2006/relationships/image" Target="../media/image107.png"/><Relationship Id="rId11" Type="http://schemas.openxmlformats.org/officeDocument/2006/relationships/image" Target="../media/image114.png"/><Relationship Id="rId10" Type="http://schemas.openxmlformats.org/officeDocument/2006/relationships/image" Target="../media/image118.png"/><Relationship Id="rId13" Type="http://schemas.openxmlformats.org/officeDocument/2006/relationships/image" Target="../media/image116.png"/><Relationship Id="rId12" Type="http://schemas.openxmlformats.org/officeDocument/2006/relationships/image" Target="../media/image115.png"/><Relationship Id="rId14" Type="http://schemas.openxmlformats.org/officeDocument/2006/relationships/image" Target="../media/image10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2.xml"/><Relationship Id="rId3" Type="http://schemas.openxmlformats.org/officeDocument/2006/relationships/image" Target="../media/image94.png"/><Relationship Id="rId4" Type="http://schemas.openxmlformats.org/officeDocument/2006/relationships/image" Target="../media/image111.jpg"/><Relationship Id="rId5" Type="http://schemas.openxmlformats.org/officeDocument/2006/relationships/image" Target="../media/image113.jpg"/><Relationship Id="rId6" Type="http://schemas.openxmlformats.org/officeDocument/2006/relationships/image" Target="../media/image1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xml"/><Relationship Id="rId3" Type="http://schemas.openxmlformats.org/officeDocument/2006/relationships/image" Target="../media/image93.jpg"/><Relationship Id="rId4" Type="http://schemas.openxmlformats.org/officeDocument/2006/relationships/hyperlink" Target="http://drive.google.com/file/d/1qe01jBmRXxKtI0msixriwNdkvSYT9Q0o/view" TargetMode="External"/><Relationship Id="rId5"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xml"/><Relationship Id="rId3"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xml"/><Relationship Id="rId3" Type="http://schemas.openxmlformats.org/officeDocument/2006/relationships/image" Target="../media/image9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 Id="rId3" Type="http://schemas.openxmlformats.org/officeDocument/2006/relationships/image" Target="../media/image9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xml"/><Relationship Id="rId3" Type="http://schemas.openxmlformats.org/officeDocument/2006/relationships/image" Target="../media/image9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87"/>
          <p:cNvSpPr txBox="1"/>
          <p:nvPr>
            <p:ph type="title"/>
          </p:nvPr>
        </p:nvSpPr>
        <p:spPr>
          <a:xfrm>
            <a:off x="404775" y="1966075"/>
            <a:ext cx="5191200" cy="1870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3000"/>
              <a:t>De trámites a experiencias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en" sz="1500"/>
              <a:t>El valor de la AI en el sector público</a:t>
            </a:r>
            <a:endParaRPr sz="1500" u="sng"/>
          </a:p>
        </p:txBody>
      </p:sp>
      <p:sp>
        <p:nvSpPr>
          <p:cNvPr id="965" name="Google Shape;965;p87"/>
          <p:cNvSpPr txBox="1"/>
          <p:nvPr>
            <p:ph idx="2" type="subTitle"/>
          </p:nvPr>
        </p:nvSpPr>
        <p:spPr>
          <a:xfrm>
            <a:off x="428625" y="4238453"/>
            <a:ext cx="4850400" cy="5808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29 de Mayo 2026</a:t>
            </a:r>
            <a:endParaRPr/>
          </a:p>
        </p:txBody>
      </p:sp>
      <p:sp>
        <p:nvSpPr>
          <p:cNvPr id="966" name="Google Shape;966;p87"/>
          <p:cNvSpPr/>
          <p:nvPr/>
        </p:nvSpPr>
        <p:spPr>
          <a:xfrm>
            <a:off x="328250" y="422025"/>
            <a:ext cx="4950900" cy="879300"/>
          </a:xfrm>
          <a:prstGeom prst="rect">
            <a:avLst/>
          </a:prstGeom>
          <a:solidFill>
            <a:schemeClr val="lt1"/>
          </a:solidFill>
          <a:ln cap="flat" cmpd="sng" w="477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Salesforce Sans"/>
              <a:ea typeface="Salesforce Sans"/>
              <a:cs typeface="Salesforce Sans"/>
              <a:sym typeface="Salesforce Sans"/>
            </a:endParaRPr>
          </a:p>
        </p:txBody>
      </p:sp>
      <p:pic>
        <p:nvPicPr>
          <p:cNvPr id="967" name="Google Shape;967;p87" title="header-fitd.png"/>
          <p:cNvPicPr preferRelativeResize="0"/>
          <p:nvPr/>
        </p:nvPicPr>
        <p:blipFill>
          <a:blip r:embed="rId3">
            <a:alphaModFix/>
          </a:blip>
          <a:stretch>
            <a:fillRect/>
          </a:stretch>
        </p:blipFill>
        <p:spPr>
          <a:xfrm>
            <a:off x="428625" y="480600"/>
            <a:ext cx="4166826" cy="762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34" name="Shape 1034"/>
        <p:cNvGrpSpPr/>
        <p:nvPr/>
      </p:nvGrpSpPr>
      <p:grpSpPr>
        <a:xfrm>
          <a:off x="0" y="0"/>
          <a:ext cx="0" cy="0"/>
          <a:chOff x="0" y="0"/>
          <a:chExt cx="0" cy="0"/>
        </a:xfrm>
      </p:grpSpPr>
      <p:pic>
        <p:nvPicPr>
          <p:cNvPr id="1035" name="Google Shape;1035;p96" title="video.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1000"/>
                                        <p:tgtEl>
                                          <p:spTgt spid="10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pic>
        <p:nvPicPr>
          <p:cNvPr descr="Agent_Astro_55443_Sunglasses_A_009_RGB_FLipped.png" id="1040" name="Google Shape;1040;p97"/>
          <p:cNvPicPr preferRelativeResize="0"/>
          <p:nvPr/>
        </p:nvPicPr>
        <p:blipFill rotWithShape="1">
          <a:blip r:embed="rId3">
            <a:alphaModFix/>
          </a:blip>
          <a:srcRect b="-520" l="-3710" r="3710" t="520"/>
          <a:stretch/>
        </p:blipFill>
        <p:spPr>
          <a:xfrm flipH="1">
            <a:off x="3557213" y="1556962"/>
            <a:ext cx="2029573" cy="2029578"/>
          </a:xfrm>
          <a:prstGeom prst="rect">
            <a:avLst/>
          </a:prstGeom>
          <a:noFill/>
          <a:ln>
            <a:noFill/>
          </a:ln>
        </p:spPr>
      </p:pic>
      <p:pic>
        <p:nvPicPr>
          <p:cNvPr id="1041" name="Google Shape;1041;p97" title="WTM-image7.png"/>
          <p:cNvPicPr preferRelativeResize="0"/>
          <p:nvPr/>
        </p:nvPicPr>
        <p:blipFill rotWithShape="1">
          <a:blip r:embed="rId4">
            <a:alphaModFix/>
          </a:blip>
          <a:srcRect b="0" l="0" r="49988" t="1274"/>
          <a:stretch/>
        </p:blipFill>
        <p:spPr>
          <a:xfrm>
            <a:off x="565238" y="1244025"/>
            <a:ext cx="2466600" cy="2655600"/>
          </a:xfrm>
          <a:prstGeom prst="roundRect">
            <a:avLst>
              <a:gd fmla="val 16667" name="adj"/>
            </a:avLst>
          </a:prstGeom>
          <a:noFill/>
          <a:ln>
            <a:noFill/>
          </a:ln>
        </p:spPr>
      </p:pic>
      <p:pic>
        <p:nvPicPr>
          <p:cNvPr id="1042" name="Google Shape;1042;p97" title="WTM-image7.png"/>
          <p:cNvPicPr preferRelativeResize="0"/>
          <p:nvPr/>
        </p:nvPicPr>
        <p:blipFill rotWithShape="1">
          <a:blip r:embed="rId4">
            <a:alphaModFix/>
          </a:blip>
          <a:srcRect b="0" l="49987" r="0" t="0"/>
          <a:stretch/>
        </p:blipFill>
        <p:spPr>
          <a:xfrm>
            <a:off x="6112309" y="1226925"/>
            <a:ext cx="2466600" cy="2689800"/>
          </a:xfrm>
          <a:prstGeom prst="roundRect">
            <a:avLst>
              <a:gd fmla="val 16667" name="adj"/>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pic>
        <p:nvPicPr>
          <p:cNvPr descr="Agent_Astro_55443_Sunglasses_A_009_RGB_FLipped.png" id="1047" name="Google Shape;1047;p98"/>
          <p:cNvPicPr preferRelativeResize="0"/>
          <p:nvPr/>
        </p:nvPicPr>
        <p:blipFill rotWithShape="1">
          <a:blip r:embed="rId3">
            <a:alphaModFix/>
          </a:blip>
          <a:srcRect b="-520" l="-3710" r="3710" t="520"/>
          <a:stretch/>
        </p:blipFill>
        <p:spPr>
          <a:xfrm flipH="1">
            <a:off x="3531527" y="1616950"/>
            <a:ext cx="2029573" cy="2029578"/>
          </a:xfrm>
          <a:prstGeom prst="rect">
            <a:avLst/>
          </a:prstGeom>
          <a:noFill/>
          <a:ln>
            <a:noFill/>
          </a:ln>
        </p:spPr>
      </p:pic>
      <p:sp>
        <p:nvSpPr>
          <p:cNvPr id="1048" name="Google Shape;1048;p98"/>
          <p:cNvSpPr txBox="1"/>
          <p:nvPr>
            <p:ph type="title"/>
          </p:nvPr>
        </p:nvSpPr>
        <p:spPr>
          <a:xfrm>
            <a:off x="241525" y="1400161"/>
            <a:ext cx="3044700" cy="199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t>Entienda lenguaje natural, en español y lenguas originarias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Entregue información precisa y actualizada</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Valide mis documentos y me oriente en todos mis trámites</a:t>
            </a:r>
            <a:endParaRPr sz="1300"/>
          </a:p>
          <a:p>
            <a:pPr indent="0" lvl="0" marL="0" rtl="0" algn="l">
              <a:spcBef>
                <a:spcPts val="0"/>
              </a:spcBef>
              <a:spcAft>
                <a:spcPts val="0"/>
              </a:spcAft>
              <a:buNone/>
            </a:pPr>
            <a:r>
              <a:t/>
            </a:r>
            <a:endParaRPr sz="1300"/>
          </a:p>
        </p:txBody>
      </p:sp>
      <p:sp>
        <p:nvSpPr>
          <p:cNvPr id="1049" name="Google Shape;1049;p98"/>
          <p:cNvSpPr txBox="1"/>
          <p:nvPr>
            <p:ph type="title"/>
          </p:nvPr>
        </p:nvSpPr>
        <p:spPr>
          <a:xfrm>
            <a:off x="5806550" y="1400161"/>
            <a:ext cx="3044700" cy="19902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000">
                <a:solidFill>
                  <a:schemeClr val="accent4"/>
                </a:solidFill>
              </a:rPr>
              <a:t>Me </a:t>
            </a:r>
            <a:r>
              <a:rPr lang="en" sz="2000"/>
              <a:t>responda</a:t>
            </a:r>
            <a:r>
              <a:rPr lang="en" sz="2000">
                <a:solidFill>
                  <a:schemeClr val="accent4"/>
                </a:solidFill>
              </a:rPr>
              <a:t> </a:t>
            </a:r>
            <a:r>
              <a:rPr lang="en" sz="2000"/>
              <a:t>amablemente</a:t>
            </a:r>
            <a:r>
              <a:rPr lang="en" sz="2000">
                <a:solidFill>
                  <a:schemeClr val="accent4"/>
                </a:solidFill>
              </a:rPr>
              <a:t> todas mis </a:t>
            </a:r>
            <a:r>
              <a:rPr lang="en" sz="2000"/>
              <a:t>dudas</a:t>
            </a:r>
            <a:r>
              <a:rPr lang="en" sz="2000">
                <a:solidFill>
                  <a:schemeClr val="accent4"/>
                </a:solidFill>
              </a:rPr>
              <a:t> respecto al trámite que quiero hacer</a:t>
            </a:r>
            <a:endParaRPr sz="2000">
              <a:solidFill>
                <a:schemeClr val="accent4"/>
              </a:solidFill>
            </a:endParaRPr>
          </a:p>
          <a:p>
            <a:pPr indent="0" lvl="0" marL="0" rtl="0" algn="ctr">
              <a:spcBef>
                <a:spcPts val="0"/>
              </a:spcBef>
              <a:spcAft>
                <a:spcPts val="0"/>
              </a:spcAft>
              <a:buNone/>
            </a:pPr>
            <a:r>
              <a:t/>
            </a:r>
            <a:endParaRPr sz="2000"/>
          </a:p>
        </p:txBody>
      </p:sp>
      <p:pic>
        <p:nvPicPr>
          <p:cNvPr id="1050" name="Google Shape;1050;p98" title="WTM-image7.png"/>
          <p:cNvPicPr preferRelativeResize="0"/>
          <p:nvPr/>
        </p:nvPicPr>
        <p:blipFill rotWithShape="1">
          <a:blip r:embed="rId4">
            <a:alphaModFix/>
          </a:blip>
          <a:srcRect b="0" l="0" r="49988" t="1274"/>
          <a:stretch/>
        </p:blipFill>
        <p:spPr>
          <a:xfrm>
            <a:off x="241525" y="137288"/>
            <a:ext cx="901500" cy="970800"/>
          </a:xfrm>
          <a:prstGeom prst="roundRect">
            <a:avLst>
              <a:gd fmla="val 16667"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pic>
        <p:nvPicPr>
          <p:cNvPr descr="Agent_Astro_55443_Sunglasses_A_009_RGB_FLipped.png" id="1055" name="Google Shape;1055;p99"/>
          <p:cNvPicPr preferRelativeResize="0"/>
          <p:nvPr/>
        </p:nvPicPr>
        <p:blipFill rotWithShape="1">
          <a:blip r:embed="rId3">
            <a:alphaModFix/>
          </a:blip>
          <a:srcRect b="-520" l="-3710" r="3710" t="520"/>
          <a:stretch/>
        </p:blipFill>
        <p:spPr>
          <a:xfrm flipH="1">
            <a:off x="3379483" y="1479056"/>
            <a:ext cx="2029573" cy="2029578"/>
          </a:xfrm>
          <a:prstGeom prst="rect">
            <a:avLst/>
          </a:prstGeom>
          <a:noFill/>
          <a:ln>
            <a:noFill/>
          </a:ln>
        </p:spPr>
      </p:pic>
      <p:sp>
        <p:nvSpPr>
          <p:cNvPr id="1056" name="Google Shape;1056;p99"/>
          <p:cNvSpPr txBox="1"/>
          <p:nvPr>
            <p:ph type="title"/>
          </p:nvPr>
        </p:nvSpPr>
        <p:spPr>
          <a:xfrm>
            <a:off x="428625" y="1691644"/>
            <a:ext cx="2857500" cy="160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t>Me dé contexto del trámite, el  ciudadano y la queja</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Me oriente con casos similares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Te brinde información veraz, jurídica y legal</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pic>
        <p:nvPicPr>
          <p:cNvPr id="1057" name="Google Shape;1057;p99" title="WTM-image7.png"/>
          <p:cNvPicPr preferRelativeResize="0"/>
          <p:nvPr/>
        </p:nvPicPr>
        <p:blipFill rotWithShape="1">
          <a:blip r:embed="rId4">
            <a:alphaModFix/>
          </a:blip>
          <a:srcRect b="0" l="49987" r="0" t="0"/>
          <a:stretch/>
        </p:blipFill>
        <p:spPr>
          <a:xfrm>
            <a:off x="428625" y="175300"/>
            <a:ext cx="949500" cy="1035600"/>
          </a:xfrm>
          <a:prstGeom prst="roundRect">
            <a:avLst>
              <a:gd fmla="val 16667" name="adj"/>
            </a:avLst>
          </a:prstGeom>
          <a:noFill/>
          <a:ln>
            <a:noFill/>
          </a:ln>
        </p:spPr>
      </p:pic>
      <p:sp>
        <p:nvSpPr>
          <p:cNvPr id="1058" name="Google Shape;1058;p99"/>
          <p:cNvSpPr txBox="1"/>
          <p:nvPr>
            <p:ph type="title"/>
          </p:nvPr>
        </p:nvSpPr>
        <p:spPr>
          <a:xfrm>
            <a:off x="5806550" y="1400161"/>
            <a:ext cx="3044700" cy="19902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000"/>
              <a:t>Conocer</a:t>
            </a:r>
            <a:r>
              <a:rPr lang="en" sz="2000">
                <a:solidFill>
                  <a:schemeClr val="accent4"/>
                </a:solidFill>
              </a:rPr>
              <a:t> mejor al </a:t>
            </a:r>
            <a:r>
              <a:rPr lang="en" sz="2000"/>
              <a:t>ciudadano</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pic>
        <p:nvPicPr>
          <p:cNvPr descr="Agent_Astro_55443_Sunglasses_A_009_RGB_FLipped.png" id="1063" name="Google Shape;1063;p100"/>
          <p:cNvPicPr preferRelativeResize="0"/>
          <p:nvPr/>
        </p:nvPicPr>
        <p:blipFill rotWithShape="1">
          <a:blip r:embed="rId3">
            <a:alphaModFix/>
          </a:blip>
          <a:srcRect b="-520" l="-3710" r="3710" t="520"/>
          <a:stretch/>
        </p:blipFill>
        <p:spPr>
          <a:xfrm flipH="1">
            <a:off x="3379483" y="1479056"/>
            <a:ext cx="2029573" cy="2029578"/>
          </a:xfrm>
          <a:prstGeom prst="rect">
            <a:avLst/>
          </a:prstGeom>
          <a:noFill/>
          <a:ln>
            <a:noFill/>
          </a:ln>
        </p:spPr>
      </p:pic>
      <p:sp>
        <p:nvSpPr>
          <p:cNvPr id="1064" name="Google Shape;1064;p100"/>
          <p:cNvSpPr txBox="1"/>
          <p:nvPr>
            <p:ph type="title"/>
          </p:nvPr>
        </p:nvSpPr>
        <p:spPr>
          <a:xfrm>
            <a:off x="428625" y="1691644"/>
            <a:ext cx="2857500" cy="160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t>Me ayude a integrar Sistemas, Procesos y Datos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Visibilidad de lo que está pasando con mis ciudadanos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Tomar acciones basadas en datos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
        <p:nvSpPr>
          <p:cNvPr id="1065" name="Google Shape;1065;p100"/>
          <p:cNvSpPr txBox="1"/>
          <p:nvPr>
            <p:ph type="title"/>
          </p:nvPr>
        </p:nvSpPr>
        <p:spPr>
          <a:xfrm>
            <a:off x="5806550" y="1400161"/>
            <a:ext cx="3044700" cy="19902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000">
                <a:solidFill>
                  <a:schemeClr val="accent4"/>
                </a:solidFill>
              </a:rPr>
              <a:t>Mejorar</a:t>
            </a:r>
            <a:r>
              <a:rPr lang="en" sz="2000"/>
              <a:t> la </a:t>
            </a:r>
            <a:r>
              <a:rPr lang="en" sz="2000">
                <a:solidFill>
                  <a:schemeClr val="accent4"/>
                </a:solidFill>
              </a:rPr>
              <a:t>calidad</a:t>
            </a:r>
            <a:r>
              <a:rPr lang="en" sz="2000"/>
              <a:t> de </a:t>
            </a:r>
            <a:r>
              <a:rPr lang="en" sz="2000">
                <a:solidFill>
                  <a:schemeClr val="accent4"/>
                </a:solidFill>
              </a:rPr>
              <a:t>vida</a:t>
            </a:r>
            <a:r>
              <a:rPr lang="en" sz="2000"/>
              <a:t> de su población</a:t>
            </a:r>
            <a:endParaRPr sz="2000"/>
          </a:p>
        </p:txBody>
      </p:sp>
      <p:pic>
        <p:nvPicPr>
          <p:cNvPr descr="genera una imagen con la bandera de méxico" id="1066" name="Google Shape;1066;p100"/>
          <p:cNvPicPr preferRelativeResize="0"/>
          <p:nvPr/>
        </p:nvPicPr>
        <p:blipFill rotWithShape="1">
          <a:blip r:embed="rId4">
            <a:alphaModFix/>
          </a:blip>
          <a:srcRect b="45241" l="32893" r="3012" t="0"/>
          <a:stretch/>
        </p:blipFill>
        <p:spPr>
          <a:xfrm>
            <a:off x="428625" y="328025"/>
            <a:ext cx="1086600" cy="928200"/>
          </a:xfrm>
          <a:prstGeom prst="roundRect">
            <a:avLst>
              <a:gd fmla="val 16667"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70" name="Shape 1070"/>
        <p:cNvGrpSpPr/>
        <p:nvPr/>
      </p:nvGrpSpPr>
      <p:grpSpPr>
        <a:xfrm>
          <a:off x="0" y="0"/>
          <a:ext cx="0" cy="0"/>
          <a:chOff x="0" y="0"/>
          <a:chExt cx="0" cy="0"/>
        </a:xfrm>
      </p:grpSpPr>
      <p:sp>
        <p:nvSpPr>
          <p:cNvPr id="1071" name="Google Shape;1071;p101"/>
          <p:cNvSpPr txBox="1"/>
          <p:nvPr>
            <p:ph type="title"/>
          </p:nvPr>
        </p:nvSpPr>
        <p:spPr>
          <a:xfrm>
            <a:off x="566775" y="1339950"/>
            <a:ext cx="8010600" cy="246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4000"/>
              <a:t>¿Quieren saber la arquitectura de un agente de AI?</a:t>
            </a:r>
            <a:endParaRPr sz="25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02"/>
          <p:cNvSpPr/>
          <p:nvPr/>
        </p:nvSpPr>
        <p:spPr>
          <a:xfrm>
            <a:off x="3516138" y="279898"/>
            <a:ext cx="42762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Voz  |  Whatsapp | Chat web | Mobiles App</a:t>
            </a:r>
            <a:endParaRPr sz="800">
              <a:solidFill>
                <a:schemeClr val="dk1"/>
              </a:solidFill>
              <a:latin typeface="Salesforce Sans"/>
              <a:ea typeface="Salesforce Sans"/>
              <a:cs typeface="Salesforce Sans"/>
              <a:sym typeface="Salesforce Sans"/>
            </a:endParaRPr>
          </a:p>
        </p:txBody>
      </p:sp>
      <p:sp>
        <p:nvSpPr>
          <p:cNvPr id="1077" name="Google Shape;1077;p102"/>
          <p:cNvSpPr/>
          <p:nvPr/>
        </p:nvSpPr>
        <p:spPr>
          <a:xfrm>
            <a:off x="3516138" y="792715"/>
            <a:ext cx="4276200" cy="1201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t"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Planea | Orquesta | Aprende </a:t>
            </a:r>
            <a:endParaRPr sz="800">
              <a:solidFill>
                <a:schemeClr val="dk1"/>
              </a:solidFill>
              <a:latin typeface="Salesforce Sans"/>
              <a:ea typeface="Salesforce Sans"/>
              <a:cs typeface="Salesforce Sans"/>
              <a:sym typeface="Salesforce Sans"/>
            </a:endParaRPr>
          </a:p>
        </p:txBody>
      </p:sp>
      <p:sp>
        <p:nvSpPr>
          <p:cNvPr id="1078" name="Google Shape;1078;p102"/>
          <p:cNvSpPr/>
          <p:nvPr/>
        </p:nvSpPr>
        <p:spPr>
          <a:xfrm>
            <a:off x="3789738" y="1087573"/>
            <a:ext cx="37827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Clasifica tarea | Orquesta sub agentes</a:t>
            </a:r>
            <a:endParaRPr sz="800">
              <a:solidFill>
                <a:schemeClr val="dk1"/>
              </a:solidFill>
              <a:latin typeface="Salesforce Sans"/>
              <a:ea typeface="Salesforce Sans"/>
              <a:cs typeface="Salesforce Sans"/>
              <a:sym typeface="Salesforce Sans"/>
            </a:endParaRPr>
          </a:p>
        </p:txBody>
      </p:sp>
      <p:sp>
        <p:nvSpPr>
          <p:cNvPr id="1079" name="Google Shape;1079;p102"/>
          <p:cNvSpPr/>
          <p:nvPr/>
        </p:nvSpPr>
        <p:spPr>
          <a:xfrm>
            <a:off x="3802518" y="1502553"/>
            <a:ext cx="11118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Subagente A</a:t>
            </a:r>
            <a:endParaRPr sz="800">
              <a:solidFill>
                <a:schemeClr val="dk1"/>
              </a:solidFill>
              <a:latin typeface="Salesforce Sans"/>
              <a:ea typeface="Salesforce Sans"/>
              <a:cs typeface="Salesforce Sans"/>
              <a:sym typeface="Salesforce Sans"/>
            </a:endParaRPr>
          </a:p>
        </p:txBody>
      </p:sp>
      <p:sp>
        <p:nvSpPr>
          <p:cNvPr id="1080" name="Google Shape;1080;p102"/>
          <p:cNvSpPr/>
          <p:nvPr/>
        </p:nvSpPr>
        <p:spPr>
          <a:xfrm>
            <a:off x="5125139" y="1505698"/>
            <a:ext cx="11118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Subagente B</a:t>
            </a:r>
            <a:endParaRPr sz="800">
              <a:solidFill>
                <a:schemeClr val="dk1"/>
              </a:solidFill>
              <a:latin typeface="Salesforce Sans"/>
              <a:ea typeface="Salesforce Sans"/>
              <a:cs typeface="Salesforce Sans"/>
              <a:sym typeface="Salesforce Sans"/>
            </a:endParaRPr>
          </a:p>
        </p:txBody>
      </p:sp>
      <p:sp>
        <p:nvSpPr>
          <p:cNvPr id="1081" name="Google Shape;1081;p102"/>
          <p:cNvSpPr/>
          <p:nvPr/>
        </p:nvSpPr>
        <p:spPr>
          <a:xfrm>
            <a:off x="6460654" y="1505698"/>
            <a:ext cx="11118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Subagente C</a:t>
            </a:r>
            <a:endParaRPr sz="800">
              <a:solidFill>
                <a:schemeClr val="dk1"/>
              </a:solidFill>
              <a:latin typeface="Salesforce Sans"/>
              <a:ea typeface="Salesforce Sans"/>
              <a:cs typeface="Salesforce Sans"/>
              <a:sym typeface="Salesforce Sans"/>
            </a:endParaRPr>
          </a:p>
        </p:txBody>
      </p:sp>
      <p:sp>
        <p:nvSpPr>
          <p:cNvPr id="1082" name="Google Shape;1082;p102"/>
          <p:cNvSpPr/>
          <p:nvPr/>
        </p:nvSpPr>
        <p:spPr>
          <a:xfrm>
            <a:off x="3516138" y="2158726"/>
            <a:ext cx="4276200" cy="9780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None/>
            </a:pPr>
            <a:r>
              <a:rPr lang="en" sz="800">
                <a:solidFill>
                  <a:schemeClr val="dk1"/>
                </a:solidFill>
                <a:latin typeface="Salesforce Sans"/>
                <a:ea typeface="Salesforce Sans"/>
                <a:cs typeface="Salesforce Sans"/>
                <a:sym typeface="Salesforce Sans"/>
              </a:rPr>
              <a:t>Acciones</a:t>
            </a:r>
            <a:endParaRPr sz="800">
              <a:solidFill>
                <a:schemeClr val="dk1"/>
              </a:solidFill>
              <a:latin typeface="Salesforce Sans"/>
              <a:ea typeface="Salesforce Sans"/>
              <a:cs typeface="Salesforce Sans"/>
              <a:sym typeface="Salesforce Sans"/>
            </a:endParaRPr>
          </a:p>
        </p:txBody>
      </p:sp>
      <p:sp>
        <p:nvSpPr>
          <p:cNvPr id="1083" name="Google Shape;1083;p102"/>
          <p:cNvSpPr/>
          <p:nvPr/>
        </p:nvSpPr>
        <p:spPr>
          <a:xfrm>
            <a:off x="3789738" y="2377337"/>
            <a:ext cx="9051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Lógica</a:t>
            </a:r>
            <a:endParaRPr sz="800">
              <a:solidFill>
                <a:schemeClr val="dk1"/>
              </a:solidFill>
              <a:latin typeface="Salesforce Sans"/>
              <a:ea typeface="Salesforce Sans"/>
              <a:cs typeface="Salesforce Sans"/>
              <a:sym typeface="Salesforce Sans"/>
            </a:endParaRPr>
          </a:p>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Compleja</a:t>
            </a:r>
            <a:endParaRPr sz="800">
              <a:solidFill>
                <a:schemeClr val="dk1"/>
              </a:solidFill>
              <a:latin typeface="Salesforce Sans"/>
              <a:ea typeface="Salesforce Sans"/>
              <a:cs typeface="Salesforce Sans"/>
              <a:sym typeface="Salesforce Sans"/>
            </a:endParaRPr>
          </a:p>
        </p:txBody>
      </p:sp>
      <p:sp>
        <p:nvSpPr>
          <p:cNvPr id="1084" name="Google Shape;1084;p102"/>
          <p:cNvSpPr/>
          <p:nvPr/>
        </p:nvSpPr>
        <p:spPr>
          <a:xfrm>
            <a:off x="4748955" y="2377337"/>
            <a:ext cx="9051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Procesos declarativos</a:t>
            </a:r>
            <a:endParaRPr sz="800">
              <a:solidFill>
                <a:schemeClr val="dk1"/>
              </a:solidFill>
              <a:latin typeface="Salesforce Sans"/>
              <a:ea typeface="Salesforce Sans"/>
              <a:cs typeface="Salesforce Sans"/>
              <a:sym typeface="Salesforce Sans"/>
            </a:endParaRPr>
          </a:p>
        </p:txBody>
      </p:sp>
      <p:sp>
        <p:nvSpPr>
          <p:cNvPr id="1085" name="Google Shape;1085;p102"/>
          <p:cNvSpPr/>
          <p:nvPr/>
        </p:nvSpPr>
        <p:spPr>
          <a:xfrm>
            <a:off x="5708172" y="2377337"/>
            <a:ext cx="9051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LLM Native</a:t>
            </a:r>
            <a:endParaRPr sz="800">
              <a:solidFill>
                <a:schemeClr val="dk1"/>
              </a:solidFill>
              <a:latin typeface="Salesforce Sans"/>
              <a:ea typeface="Salesforce Sans"/>
              <a:cs typeface="Salesforce Sans"/>
              <a:sym typeface="Salesforce Sans"/>
            </a:endParaRPr>
          </a:p>
        </p:txBody>
      </p:sp>
      <p:sp>
        <p:nvSpPr>
          <p:cNvPr id="1086" name="Google Shape;1086;p102"/>
          <p:cNvSpPr/>
          <p:nvPr/>
        </p:nvSpPr>
        <p:spPr>
          <a:xfrm>
            <a:off x="6667388" y="2377337"/>
            <a:ext cx="9051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MCP | A2A</a:t>
            </a:r>
            <a:endParaRPr sz="800">
              <a:solidFill>
                <a:schemeClr val="dk1"/>
              </a:solidFill>
              <a:latin typeface="Salesforce Sans"/>
              <a:ea typeface="Salesforce Sans"/>
              <a:cs typeface="Salesforce Sans"/>
              <a:sym typeface="Salesforce Sans"/>
            </a:endParaRPr>
          </a:p>
        </p:txBody>
      </p:sp>
      <p:sp>
        <p:nvSpPr>
          <p:cNvPr id="1087" name="Google Shape;1087;p102"/>
          <p:cNvSpPr/>
          <p:nvPr/>
        </p:nvSpPr>
        <p:spPr>
          <a:xfrm>
            <a:off x="3789737" y="2746612"/>
            <a:ext cx="37827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Web Search | MCP | Mulesoft MCP | A2A</a:t>
            </a:r>
            <a:endParaRPr sz="800">
              <a:solidFill>
                <a:schemeClr val="dk1"/>
              </a:solidFill>
              <a:latin typeface="Salesforce Sans"/>
              <a:ea typeface="Salesforce Sans"/>
              <a:cs typeface="Salesforce Sans"/>
              <a:sym typeface="Salesforce Sans"/>
            </a:endParaRPr>
          </a:p>
        </p:txBody>
      </p:sp>
      <p:sp>
        <p:nvSpPr>
          <p:cNvPr id="1088" name="Google Shape;1088;p102"/>
          <p:cNvSpPr/>
          <p:nvPr/>
        </p:nvSpPr>
        <p:spPr>
          <a:xfrm>
            <a:off x="3516138" y="3290803"/>
            <a:ext cx="4276200" cy="6885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t"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Datos</a:t>
            </a:r>
            <a:endParaRPr sz="800">
              <a:solidFill>
                <a:schemeClr val="dk1"/>
              </a:solidFill>
              <a:latin typeface="Salesforce Sans"/>
              <a:ea typeface="Salesforce Sans"/>
              <a:cs typeface="Salesforce Sans"/>
              <a:sym typeface="Salesforce Sans"/>
            </a:endParaRPr>
          </a:p>
        </p:txBody>
      </p:sp>
      <p:sp>
        <p:nvSpPr>
          <p:cNvPr id="1089" name="Google Shape;1089;p102"/>
          <p:cNvSpPr/>
          <p:nvPr/>
        </p:nvSpPr>
        <p:spPr>
          <a:xfrm>
            <a:off x="3789737" y="3556685"/>
            <a:ext cx="11820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Data Cloud | RAG | Vector DB </a:t>
            </a:r>
            <a:endParaRPr sz="800">
              <a:solidFill>
                <a:schemeClr val="dk1"/>
              </a:solidFill>
              <a:latin typeface="Salesforce Sans"/>
              <a:ea typeface="Salesforce Sans"/>
              <a:cs typeface="Salesforce Sans"/>
              <a:sym typeface="Salesforce Sans"/>
            </a:endParaRPr>
          </a:p>
        </p:txBody>
      </p:sp>
      <p:sp>
        <p:nvSpPr>
          <p:cNvPr id="1090" name="Google Shape;1090;p102"/>
          <p:cNvSpPr/>
          <p:nvPr/>
        </p:nvSpPr>
        <p:spPr>
          <a:xfrm>
            <a:off x="5090183" y="3566818"/>
            <a:ext cx="11820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Salesforce Core</a:t>
            </a:r>
            <a:endParaRPr sz="800">
              <a:solidFill>
                <a:schemeClr val="dk1"/>
              </a:solidFill>
              <a:latin typeface="Salesforce Sans"/>
              <a:ea typeface="Salesforce Sans"/>
              <a:cs typeface="Salesforce Sans"/>
              <a:sym typeface="Salesforce Sans"/>
            </a:endParaRPr>
          </a:p>
        </p:txBody>
      </p:sp>
      <p:sp>
        <p:nvSpPr>
          <p:cNvPr id="1091" name="Google Shape;1091;p102"/>
          <p:cNvSpPr/>
          <p:nvPr/>
        </p:nvSpPr>
        <p:spPr>
          <a:xfrm>
            <a:off x="6390629" y="3566818"/>
            <a:ext cx="11820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Datos externos | API’s | Zero Copy</a:t>
            </a:r>
            <a:endParaRPr sz="800">
              <a:solidFill>
                <a:schemeClr val="dk1"/>
              </a:solidFill>
              <a:latin typeface="Salesforce Sans"/>
              <a:ea typeface="Salesforce Sans"/>
              <a:cs typeface="Salesforce Sans"/>
              <a:sym typeface="Salesforce Sans"/>
            </a:endParaRPr>
          </a:p>
        </p:txBody>
      </p:sp>
      <p:sp>
        <p:nvSpPr>
          <p:cNvPr id="1092" name="Google Shape;1092;p102"/>
          <p:cNvSpPr/>
          <p:nvPr/>
        </p:nvSpPr>
        <p:spPr>
          <a:xfrm>
            <a:off x="3516138" y="4024619"/>
            <a:ext cx="42762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t"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Salesforce Managed LLM | YOM | Any LLM</a:t>
            </a:r>
            <a:endParaRPr sz="800">
              <a:solidFill>
                <a:schemeClr val="dk1"/>
              </a:solidFill>
              <a:latin typeface="Salesforce Sans"/>
              <a:ea typeface="Salesforce Sans"/>
              <a:cs typeface="Salesforce Sans"/>
              <a:sym typeface="Salesforce Sans"/>
            </a:endParaRPr>
          </a:p>
        </p:txBody>
      </p:sp>
      <p:sp>
        <p:nvSpPr>
          <p:cNvPr id="1093" name="Google Shape;1093;p102"/>
          <p:cNvSpPr/>
          <p:nvPr/>
        </p:nvSpPr>
        <p:spPr>
          <a:xfrm>
            <a:off x="3516138" y="4543412"/>
            <a:ext cx="4276200" cy="322800"/>
          </a:xfrm>
          <a:prstGeom prst="roundRect">
            <a:avLst>
              <a:gd fmla="val 16667" name="adj"/>
            </a:avLst>
          </a:prstGeom>
          <a:solidFill>
            <a:schemeClr val="lt1"/>
          </a:solidFill>
          <a:ln cap="flat" cmpd="sng" w="14300">
            <a:solidFill>
              <a:schemeClr val="lt2"/>
            </a:solidFill>
            <a:prstDash val="solid"/>
            <a:round/>
            <a:headEnd len="sm" w="sm" type="none"/>
            <a:tailEnd len="sm" w="sm" type="none"/>
          </a:ln>
        </p:spPr>
        <p:txBody>
          <a:bodyPr anchorCtr="0" anchor="t" bIns="45725" lIns="45725" spcFirstLastPara="1" rIns="45725" wrap="square" tIns="45725">
            <a:noAutofit/>
          </a:bodyPr>
          <a:lstStyle/>
          <a:p>
            <a:pPr indent="0" lvl="0" marL="0" rtl="0" algn="ctr">
              <a:spcBef>
                <a:spcPts val="0"/>
              </a:spcBef>
              <a:spcAft>
                <a:spcPts val="0"/>
              </a:spcAft>
              <a:buNone/>
            </a:pPr>
            <a:r>
              <a:rPr lang="en" sz="800">
                <a:solidFill>
                  <a:schemeClr val="dk1"/>
                </a:solidFill>
                <a:latin typeface="Salesforce Sans"/>
                <a:ea typeface="Salesforce Sans"/>
                <a:cs typeface="Salesforce Sans"/>
                <a:sym typeface="Salesforce Sans"/>
              </a:rPr>
              <a:t>Guardrails | Permisos  &amp; Accesos | Prompt Injection Defense | Toxicity Detection | Audit Trail | Encryption TLS on Transit &amp; onRest | HIPAA</a:t>
            </a:r>
            <a:endParaRPr sz="800">
              <a:solidFill>
                <a:schemeClr val="dk1"/>
              </a:solidFill>
              <a:latin typeface="Salesforce Sans"/>
              <a:ea typeface="Salesforce Sans"/>
              <a:cs typeface="Salesforce Sans"/>
              <a:sym typeface="Salesforce Sans"/>
            </a:endParaRPr>
          </a:p>
        </p:txBody>
      </p:sp>
      <p:pic>
        <p:nvPicPr>
          <p:cNvPr descr="Agent_Astro_55443_Sunglasses_A_009_RGB_FLipped.png" id="1094" name="Google Shape;1094;p102"/>
          <p:cNvPicPr preferRelativeResize="0"/>
          <p:nvPr/>
        </p:nvPicPr>
        <p:blipFill rotWithShape="1">
          <a:blip r:embed="rId3">
            <a:alphaModFix/>
          </a:blip>
          <a:srcRect b="-520" l="-3710" r="3710" t="520"/>
          <a:stretch/>
        </p:blipFill>
        <p:spPr>
          <a:xfrm flipH="1" rot="-480601">
            <a:off x="733116" y="1837482"/>
            <a:ext cx="1166959" cy="1166964"/>
          </a:xfrm>
          <a:prstGeom prst="rect">
            <a:avLst/>
          </a:prstGeom>
          <a:noFill/>
          <a:ln>
            <a:noFill/>
          </a:ln>
        </p:spPr>
      </p:pic>
      <p:sp>
        <p:nvSpPr>
          <p:cNvPr id="1095" name="Google Shape;1095;p102"/>
          <p:cNvSpPr txBox="1"/>
          <p:nvPr>
            <p:ph type="title"/>
          </p:nvPr>
        </p:nvSpPr>
        <p:spPr>
          <a:xfrm>
            <a:off x="1942244" y="310299"/>
            <a:ext cx="1563000" cy="438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t>Entiende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Orquesta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Resuelve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Valida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Responde</a:t>
            </a:r>
            <a:endParaRPr sz="1300"/>
          </a:p>
        </p:txBody>
      </p:sp>
      <p:cxnSp>
        <p:nvCxnSpPr>
          <p:cNvPr id="1096" name="Google Shape;1096;p102"/>
          <p:cNvCxnSpPr/>
          <p:nvPr/>
        </p:nvCxnSpPr>
        <p:spPr>
          <a:xfrm>
            <a:off x="1945538" y="702736"/>
            <a:ext cx="3161700" cy="0"/>
          </a:xfrm>
          <a:prstGeom prst="straightConnector1">
            <a:avLst/>
          </a:prstGeom>
          <a:noFill/>
          <a:ln cap="flat" cmpd="sng" w="9525">
            <a:solidFill>
              <a:schemeClr val="lt1"/>
            </a:solidFill>
            <a:prstDash val="dot"/>
            <a:round/>
            <a:headEnd len="med" w="med" type="none"/>
            <a:tailEnd len="med" w="med" type="none"/>
          </a:ln>
        </p:spPr>
      </p:cxnSp>
      <p:cxnSp>
        <p:nvCxnSpPr>
          <p:cNvPr id="1097" name="Google Shape;1097;p102"/>
          <p:cNvCxnSpPr/>
          <p:nvPr/>
        </p:nvCxnSpPr>
        <p:spPr>
          <a:xfrm>
            <a:off x="1945538" y="3216127"/>
            <a:ext cx="3161700" cy="0"/>
          </a:xfrm>
          <a:prstGeom prst="straightConnector1">
            <a:avLst/>
          </a:prstGeom>
          <a:noFill/>
          <a:ln cap="flat" cmpd="sng" w="9525">
            <a:solidFill>
              <a:schemeClr val="lt1"/>
            </a:solidFill>
            <a:prstDash val="dot"/>
            <a:round/>
            <a:headEnd len="med" w="med" type="none"/>
            <a:tailEnd len="med" w="med" type="none"/>
          </a:ln>
        </p:spPr>
      </p:cxnSp>
      <p:cxnSp>
        <p:nvCxnSpPr>
          <p:cNvPr id="1098" name="Google Shape;1098;p102"/>
          <p:cNvCxnSpPr/>
          <p:nvPr/>
        </p:nvCxnSpPr>
        <p:spPr>
          <a:xfrm>
            <a:off x="1945538" y="4457611"/>
            <a:ext cx="3161700" cy="0"/>
          </a:xfrm>
          <a:prstGeom prst="straightConnector1">
            <a:avLst/>
          </a:prstGeom>
          <a:noFill/>
          <a:ln cap="flat" cmpd="sng" w="9525">
            <a:solidFill>
              <a:schemeClr val="lt1"/>
            </a:solidFill>
            <a:prstDash val="dot"/>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0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pic>
        <p:nvPicPr>
          <p:cNvPr descr="Agent_Astro_55443_Sunglasses_A_009_RGB_FLipped.png" id="1103" name="Google Shape;1103;p103"/>
          <p:cNvPicPr preferRelativeResize="0"/>
          <p:nvPr/>
        </p:nvPicPr>
        <p:blipFill rotWithShape="1">
          <a:blip r:embed="rId3">
            <a:alphaModFix/>
          </a:blip>
          <a:srcRect b="-520" l="-3710" r="3710" t="520"/>
          <a:stretch/>
        </p:blipFill>
        <p:spPr>
          <a:xfrm flipH="1">
            <a:off x="3414340" y="1556962"/>
            <a:ext cx="2029573" cy="2029578"/>
          </a:xfrm>
          <a:prstGeom prst="rect">
            <a:avLst/>
          </a:prstGeom>
          <a:noFill/>
          <a:ln>
            <a:noFill/>
          </a:ln>
        </p:spPr>
      </p:pic>
      <p:sp>
        <p:nvSpPr>
          <p:cNvPr id="1104" name="Google Shape;1104;p103"/>
          <p:cNvSpPr txBox="1"/>
          <p:nvPr>
            <p:ph type="title"/>
          </p:nvPr>
        </p:nvSpPr>
        <p:spPr>
          <a:xfrm>
            <a:off x="5502375" y="1736700"/>
            <a:ext cx="3213000" cy="1670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t>Entiende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Orquesta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Resuelve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Valida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Responde</a:t>
            </a:r>
            <a:endParaRPr sz="13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08" name="Shape 1108"/>
        <p:cNvGrpSpPr/>
        <p:nvPr/>
      </p:nvGrpSpPr>
      <p:grpSpPr>
        <a:xfrm>
          <a:off x="0" y="0"/>
          <a:ext cx="0" cy="0"/>
          <a:chOff x="0" y="0"/>
          <a:chExt cx="0" cy="0"/>
        </a:xfrm>
      </p:grpSpPr>
      <p:sp>
        <p:nvSpPr>
          <p:cNvPr id="1109" name="Google Shape;1109;p104"/>
          <p:cNvSpPr txBox="1"/>
          <p:nvPr>
            <p:ph type="title"/>
          </p:nvPr>
        </p:nvSpPr>
        <p:spPr>
          <a:xfrm>
            <a:off x="566775" y="711525"/>
            <a:ext cx="8010600" cy="372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5000"/>
              <a:t>Y regresando a Brasil</a:t>
            </a:r>
            <a:endParaRPr sz="5000"/>
          </a:p>
          <a:p>
            <a:pPr indent="0" lvl="0" marL="0" rtl="0" algn="ctr">
              <a:spcBef>
                <a:spcPts val="0"/>
              </a:spcBef>
              <a:spcAft>
                <a:spcPts val="0"/>
              </a:spcAft>
              <a:buNone/>
            </a:pPr>
            <a:r>
              <a:t/>
            </a:r>
            <a:endParaRPr sz="5000"/>
          </a:p>
          <a:p>
            <a:pPr indent="0" lvl="0" marL="0" rtl="0" algn="ctr">
              <a:spcBef>
                <a:spcPts val="0"/>
              </a:spcBef>
              <a:spcAft>
                <a:spcPts val="0"/>
              </a:spcAft>
              <a:buNone/>
            </a:pPr>
            <a:r>
              <a:t/>
            </a:r>
            <a:endParaRPr sz="5000"/>
          </a:p>
          <a:p>
            <a:pPr indent="0" lvl="0" marL="0" rtl="0" algn="ctr">
              <a:spcBef>
                <a:spcPts val="0"/>
              </a:spcBef>
              <a:spcAft>
                <a:spcPts val="0"/>
              </a:spcAft>
              <a:buNone/>
            </a:pPr>
            <a:r>
              <a:rPr lang="en" sz="5000"/>
              <a:t>¿En verdad </a:t>
            </a:r>
            <a:r>
              <a:rPr lang="en" sz="5000">
                <a:solidFill>
                  <a:schemeClr val="accent4"/>
                </a:solidFill>
              </a:rPr>
              <a:t>ayudó</a:t>
            </a:r>
            <a:r>
              <a:rPr lang="en" sz="5000"/>
              <a:t> tener un </a:t>
            </a:r>
            <a:r>
              <a:rPr lang="en" sz="5000">
                <a:solidFill>
                  <a:schemeClr val="accent4"/>
                </a:solidFill>
              </a:rPr>
              <a:t>agente de AI</a:t>
            </a:r>
            <a:r>
              <a:rPr lang="en" sz="5000"/>
              <a:t>?</a:t>
            </a:r>
            <a:endParaRPr sz="5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13" name="Shape 1113"/>
        <p:cNvGrpSpPr/>
        <p:nvPr/>
      </p:nvGrpSpPr>
      <p:grpSpPr>
        <a:xfrm>
          <a:off x="0" y="0"/>
          <a:ext cx="0" cy="0"/>
          <a:chOff x="0" y="0"/>
          <a:chExt cx="0" cy="0"/>
        </a:xfrm>
      </p:grpSpPr>
      <p:sp>
        <p:nvSpPr>
          <p:cNvPr id="1114" name="Google Shape;1114;p105"/>
          <p:cNvSpPr txBox="1"/>
          <p:nvPr>
            <p:ph type="title"/>
          </p:nvPr>
        </p:nvSpPr>
        <p:spPr>
          <a:xfrm>
            <a:off x="566775" y="711525"/>
            <a:ext cx="8010600" cy="372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5000"/>
              <a:t>Antes …</a:t>
            </a:r>
            <a:endParaRPr sz="5000"/>
          </a:p>
          <a:p>
            <a:pPr indent="0" lvl="0" marL="0" rtl="0" algn="ctr">
              <a:spcBef>
                <a:spcPts val="0"/>
              </a:spcBef>
              <a:spcAft>
                <a:spcPts val="0"/>
              </a:spcAft>
              <a:buNone/>
            </a:pPr>
            <a:r>
              <a:t/>
            </a:r>
            <a:endParaRPr sz="5000"/>
          </a:p>
          <a:p>
            <a:pPr indent="0" lvl="0" marL="0" rtl="0" algn="ctr">
              <a:spcBef>
                <a:spcPts val="0"/>
              </a:spcBef>
              <a:spcAft>
                <a:spcPts val="0"/>
              </a:spcAft>
              <a:buNone/>
            </a:pPr>
            <a:r>
              <a:rPr lang="en" sz="5000"/>
              <a:t>¿Qué </a:t>
            </a:r>
            <a:r>
              <a:rPr lang="en" sz="5000">
                <a:highlight>
                  <a:schemeClr val="accent4"/>
                </a:highlight>
              </a:rPr>
              <a:t>retos</a:t>
            </a:r>
            <a:r>
              <a:rPr lang="en" sz="5000"/>
              <a:t> resolvieron?</a:t>
            </a:r>
            <a:endParaRPr sz="5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71" name="Shape 971"/>
        <p:cNvGrpSpPr/>
        <p:nvPr/>
      </p:nvGrpSpPr>
      <p:grpSpPr>
        <a:xfrm>
          <a:off x="0" y="0"/>
          <a:ext cx="0" cy="0"/>
          <a:chOff x="0" y="0"/>
          <a:chExt cx="0" cy="0"/>
        </a:xfrm>
      </p:grpSpPr>
      <p:sp>
        <p:nvSpPr>
          <p:cNvPr id="972" name="Google Shape;972;p88"/>
          <p:cNvSpPr txBox="1"/>
          <p:nvPr>
            <p:ph type="title"/>
          </p:nvPr>
        </p:nvSpPr>
        <p:spPr>
          <a:xfrm>
            <a:off x="428625" y="419100"/>
            <a:ext cx="7572600" cy="42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Trámites en México</a:t>
            </a:r>
            <a:endParaRPr/>
          </a:p>
        </p:txBody>
      </p:sp>
      <p:sp>
        <p:nvSpPr>
          <p:cNvPr id="973" name="Google Shape;973;p88"/>
          <p:cNvSpPr txBox="1"/>
          <p:nvPr>
            <p:ph idx="6" type="body"/>
          </p:nvPr>
        </p:nvSpPr>
        <p:spPr>
          <a:xfrm>
            <a:off x="6158389" y="3924839"/>
            <a:ext cx="2617500" cy="402900"/>
          </a:xfrm>
          <a:prstGeom prst="rect">
            <a:avLst/>
          </a:prstGeom>
        </p:spPr>
        <p:txBody>
          <a:bodyPr anchorCtr="0" anchor="t" bIns="0" lIns="0" spcFirstLastPara="1" rIns="0" wrap="square" tIns="0">
            <a:noAutofit/>
          </a:bodyPr>
          <a:lstStyle/>
          <a:p>
            <a:pPr indent="0" lvl="0" marL="0" rtl="0" algn="ctr">
              <a:spcBef>
                <a:spcPts val="0"/>
              </a:spcBef>
              <a:spcAft>
                <a:spcPts val="900"/>
              </a:spcAft>
              <a:buNone/>
            </a:pPr>
            <a:r>
              <a:rPr lang="en"/>
              <a:t>Municipales</a:t>
            </a:r>
            <a:endParaRPr/>
          </a:p>
        </p:txBody>
      </p:sp>
      <p:sp>
        <p:nvSpPr>
          <p:cNvPr id="974" name="Google Shape;974;p88"/>
          <p:cNvSpPr txBox="1"/>
          <p:nvPr>
            <p:ph idx="1" type="body"/>
          </p:nvPr>
        </p:nvSpPr>
        <p:spPr>
          <a:xfrm>
            <a:off x="3263265" y="3924839"/>
            <a:ext cx="2617500" cy="402900"/>
          </a:xfrm>
          <a:prstGeom prst="rect">
            <a:avLst/>
          </a:prstGeom>
        </p:spPr>
        <p:txBody>
          <a:bodyPr anchorCtr="0" anchor="t" bIns="0" lIns="0" spcFirstLastPara="1" rIns="0" wrap="square" tIns="0">
            <a:noAutofit/>
          </a:bodyPr>
          <a:lstStyle/>
          <a:p>
            <a:pPr indent="0" lvl="0" marL="0" rtl="0" algn="ctr">
              <a:spcBef>
                <a:spcPts val="0"/>
              </a:spcBef>
              <a:spcAft>
                <a:spcPts val="900"/>
              </a:spcAft>
              <a:buNone/>
            </a:pPr>
            <a:r>
              <a:rPr lang="en"/>
              <a:t>Estatales</a:t>
            </a:r>
            <a:endParaRPr/>
          </a:p>
        </p:txBody>
      </p:sp>
      <p:sp>
        <p:nvSpPr>
          <p:cNvPr id="975" name="Google Shape;975;p88"/>
          <p:cNvSpPr txBox="1"/>
          <p:nvPr>
            <p:ph idx="5" type="body"/>
          </p:nvPr>
        </p:nvSpPr>
        <p:spPr>
          <a:xfrm>
            <a:off x="368141" y="3924839"/>
            <a:ext cx="2617500" cy="402900"/>
          </a:xfrm>
          <a:prstGeom prst="rect">
            <a:avLst/>
          </a:prstGeom>
        </p:spPr>
        <p:txBody>
          <a:bodyPr anchorCtr="0" anchor="t" bIns="0" lIns="0" spcFirstLastPara="1" rIns="0" wrap="square" tIns="0">
            <a:noAutofit/>
          </a:bodyPr>
          <a:lstStyle/>
          <a:p>
            <a:pPr indent="0" lvl="0" marL="228600" rtl="0" algn="ctr">
              <a:spcBef>
                <a:spcPts val="0"/>
              </a:spcBef>
              <a:spcAft>
                <a:spcPts val="900"/>
              </a:spcAft>
              <a:buNone/>
            </a:pPr>
            <a:r>
              <a:rPr lang="en"/>
              <a:t>Federales</a:t>
            </a:r>
            <a:endParaRPr/>
          </a:p>
        </p:txBody>
      </p:sp>
      <p:sp>
        <p:nvSpPr>
          <p:cNvPr id="976" name="Google Shape;976;p88"/>
          <p:cNvSpPr/>
          <p:nvPr/>
        </p:nvSpPr>
        <p:spPr>
          <a:xfrm>
            <a:off x="3461388" y="1445475"/>
            <a:ext cx="2221200" cy="2221200"/>
          </a:xfrm>
          <a:prstGeom prst="ellipse">
            <a:avLst/>
          </a:prstGeom>
          <a:solidFill>
            <a:schemeClr val="accent4"/>
          </a:solidFill>
          <a:ln cap="flat" cmpd="sng" w="477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b="1" lang="en" sz="5000">
                <a:solidFill>
                  <a:schemeClr val="lt1"/>
                </a:solidFill>
                <a:latin typeface="Salesforce Sans"/>
                <a:ea typeface="Salesforce Sans"/>
                <a:cs typeface="Salesforce Sans"/>
                <a:sym typeface="Salesforce Sans"/>
              </a:rPr>
              <a:t>520</a:t>
            </a:r>
            <a:endParaRPr b="1" sz="5000">
              <a:solidFill>
                <a:schemeClr val="lt1"/>
              </a:solidFill>
              <a:latin typeface="Salesforce Sans"/>
              <a:ea typeface="Salesforce Sans"/>
              <a:cs typeface="Salesforce Sans"/>
              <a:sym typeface="Salesforce Sans"/>
            </a:endParaRPr>
          </a:p>
        </p:txBody>
      </p:sp>
      <p:sp>
        <p:nvSpPr>
          <p:cNvPr id="977" name="Google Shape;977;p88"/>
          <p:cNvSpPr/>
          <p:nvPr/>
        </p:nvSpPr>
        <p:spPr>
          <a:xfrm>
            <a:off x="3599613" y="1583625"/>
            <a:ext cx="1944900" cy="1944900"/>
          </a:xfrm>
          <a:prstGeom prst="ellipse">
            <a:avLst/>
          </a:prstGeom>
          <a:noFill/>
          <a:ln cap="flat" cmpd="sng" w="381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7500">
              <a:solidFill>
                <a:schemeClr val="lt1"/>
              </a:solidFill>
              <a:latin typeface="Salesforce Sans"/>
              <a:ea typeface="Salesforce Sans"/>
              <a:cs typeface="Salesforce Sans"/>
              <a:sym typeface="Salesforce Sans"/>
            </a:endParaRPr>
          </a:p>
        </p:txBody>
      </p:sp>
      <p:sp>
        <p:nvSpPr>
          <p:cNvPr id="978" name="Google Shape;978;p88"/>
          <p:cNvSpPr/>
          <p:nvPr/>
        </p:nvSpPr>
        <p:spPr>
          <a:xfrm>
            <a:off x="566263" y="1445475"/>
            <a:ext cx="2221200" cy="2221200"/>
          </a:xfrm>
          <a:prstGeom prst="ellipse">
            <a:avLst/>
          </a:prstGeom>
          <a:solidFill>
            <a:schemeClr val="dk2"/>
          </a:solidFill>
          <a:ln cap="flat" cmpd="sng" w="477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b="1" lang="en" sz="4500">
                <a:solidFill>
                  <a:schemeClr val="lt1"/>
                </a:solidFill>
                <a:latin typeface="Salesforce Sans"/>
                <a:ea typeface="Salesforce Sans"/>
                <a:cs typeface="Salesforce Sans"/>
                <a:sym typeface="Salesforce Sans"/>
              </a:rPr>
              <a:t>7000</a:t>
            </a:r>
            <a:endParaRPr b="1" sz="4500">
              <a:solidFill>
                <a:schemeClr val="lt1"/>
              </a:solidFill>
              <a:latin typeface="Salesforce Sans"/>
              <a:ea typeface="Salesforce Sans"/>
              <a:cs typeface="Salesforce Sans"/>
              <a:sym typeface="Salesforce Sans"/>
            </a:endParaRPr>
          </a:p>
        </p:txBody>
      </p:sp>
      <p:sp>
        <p:nvSpPr>
          <p:cNvPr id="979" name="Google Shape;979;p88"/>
          <p:cNvSpPr/>
          <p:nvPr/>
        </p:nvSpPr>
        <p:spPr>
          <a:xfrm>
            <a:off x="704488" y="1583625"/>
            <a:ext cx="1944900" cy="1944900"/>
          </a:xfrm>
          <a:prstGeom prst="ellipse">
            <a:avLst/>
          </a:prstGeom>
          <a:noFill/>
          <a:ln cap="flat" cmpd="sng" w="381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7500">
              <a:solidFill>
                <a:schemeClr val="lt1"/>
              </a:solidFill>
              <a:latin typeface="Salesforce Sans"/>
              <a:ea typeface="Salesforce Sans"/>
              <a:cs typeface="Salesforce Sans"/>
              <a:sym typeface="Salesforce Sans"/>
            </a:endParaRPr>
          </a:p>
        </p:txBody>
      </p:sp>
      <p:sp>
        <p:nvSpPr>
          <p:cNvPr id="980" name="Google Shape;980;p88"/>
          <p:cNvSpPr/>
          <p:nvPr/>
        </p:nvSpPr>
        <p:spPr>
          <a:xfrm>
            <a:off x="6356513" y="1445475"/>
            <a:ext cx="2221200" cy="2221200"/>
          </a:xfrm>
          <a:prstGeom prst="ellipse">
            <a:avLst/>
          </a:prstGeom>
          <a:solidFill>
            <a:schemeClr val="accent5"/>
          </a:solidFill>
          <a:ln cap="flat" cmpd="sng" w="477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rPr b="1" lang="en" sz="5000">
                <a:solidFill>
                  <a:schemeClr val="lt1"/>
                </a:solidFill>
                <a:latin typeface="Salesforce Sans"/>
                <a:ea typeface="Salesforce Sans"/>
                <a:cs typeface="Salesforce Sans"/>
                <a:sym typeface="Salesforce Sans"/>
              </a:rPr>
              <a:t>140</a:t>
            </a:r>
            <a:endParaRPr b="1" sz="5000">
              <a:solidFill>
                <a:schemeClr val="lt1"/>
              </a:solidFill>
              <a:latin typeface="Salesforce Sans"/>
              <a:ea typeface="Salesforce Sans"/>
              <a:cs typeface="Salesforce Sans"/>
              <a:sym typeface="Salesforce Sans"/>
            </a:endParaRPr>
          </a:p>
        </p:txBody>
      </p:sp>
      <p:sp>
        <p:nvSpPr>
          <p:cNvPr id="981" name="Google Shape;981;p88"/>
          <p:cNvSpPr/>
          <p:nvPr/>
        </p:nvSpPr>
        <p:spPr>
          <a:xfrm>
            <a:off x="6494738" y="1583625"/>
            <a:ext cx="1944900" cy="1944900"/>
          </a:xfrm>
          <a:prstGeom prst="ellipse">
            <a:avLst/>
          </a:prstGeom>
          <a:noFill/>
          <a:ln cap="flat" cmpd="sng" w="38100">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7500">
              <a:solidFill>
                <a:schemeClr val="lt1"/>
              </a:solidFill>
              <a:latin typeface="Salesforce Sans"/>
              <a:ea typeface="Salesforce Sans"/>
              <a:cs typeface="Salesforce Sans"/>
              <a:sym typeface="Salesforce Sans"/>
            </a:endParaRPr>
          </a:p>
        </p:txBody>
      </p:sp>
      <p:sp>
        <p:nvSpPr>
          <p:cNvPr id="982" name="Google Shape;982;p88"/>
          <p:cNvSpPr txBox="1"/>
          <p:nvPr/>
        </p:nvSpPr>
        <p:spPr>
          <a:xfrm>
            <a:off x="289075" y="4692825"/>
            <a:ext cx="8592600" cy="2154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en" sz="800">
                <a:solidFill>
                  <a:schemeClr val="lt1"/>
                </a:solidFill>
                <a:latin typeface="Salesforce Sans Light"/>
                <a:ea typeface="Salesforce Sans Light"/>
                <a:cs typeface="Salesforce Sans Light"/>
                <a:sym typeface="Salesforce Sans Light"/>
              </a:rPr>
              <a:t>https://www.youtube.com/watch?v=UC3fD69l5Vg</a:t>
            </a:r>
            <a:endParaRPr sz="800">
              <a:solidFill>
                <a:schemeClr val="lt1"/>
              </a:solidFill>
              <a:latin typeface="Salesforce Sans Light"/>
              <a:ea typeface="Salesforce Sans Light"/>
              <a:cs typeface="Salesforce Sans Light"/>
              <a:sym typeface="Salesforce Sa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06"/>
          <p:cNvSpPr txBox="1"/>
          <p:nvPr>
            <p:ph type="title"/>
          </p:nvPr>
        </p:nvSpPr>
        <p:spPr>
          <a:xfrm>
            <a:off x="5502375" y="1736700"/>
            <a:ext cx="3213000" cy="1670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t>Infraestructura de Hardware</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Limpieza de datos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Sistemas integrales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Políticas gubernamentales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Cambio cultural</a:t>
            </a:r>
            <a:endParaRPr sz="1300"/>
          </a:p>
        </p:txBody>
      </p:sp>
      <p:pic>
        <p:nvPicPr>
          <p:cNvPr id="1120" name="Google Shape;1120;p106"/>
          <p:cNvPicPr preferRelativeResize="0"/>
          <p:nvPr/>
        </p:nvPicPr>
        <p:blipFill>
          <a:blip r:embed="rId3">
            <a:alphaModFix/>
          </a:blip>
          <a:stretch>
            <a:fillRect/>
          </a:stretch>
        </p:blipFill>
        <p:spPr>
          <a:xfrm>
            <a:off x="2571750" y="1283675"/>
            <a:ext cx="2438400" cy="2438400"/>
          </a:xfrm>
          <a:prstGeom prst="rect">
            <a:avLst/>
          </a:prstGeom>
          <a:noFill/>
          <a:ln>
            <a:noFill/>
          </a:ln>
        </p:spPr>
      </p:pic>
      <p:sp>
        <p:nvSpPr>
          <p:cNvPr id="1121" name="Google Shape;1121;p106"/>
          <p:cNvSpPr txBox="1"/>
          <p:nvPr>
            <p:ph type="title"/>
          </p:nvPr>
        </p:nvSpPr>
        <p:spPr>
          <a:xfrm>
            <a:off x="378788" y="4330650"/>
            <a:ext cx="8223600" cy="4827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800">
                <a:solidFill>
                  <a:schemeClr val="accent4"/>
                </a:solidFill>
              </a:rPr>
              <a:t>Comenzar con un caso de negocio, con el trámite más demandado</a:t>
            </a:r>
            <a:endParaRPr sz="1800">
              <a:solidFill>
                <a:schemeClr val="accent4"/>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07"/>
          <p:cNvSpPr txBox="1"/>
          <p:nvPr/>
        </p:nvSpPr>
        <p:spPr>
          <a:xfrm>
            <a:off x="425775" y="523050"/>
            <a:ext cx="3720600" cy="8448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b="1" lang="en" sz="1500">
                <a:solidFill>
                  <a:schemeClr val="lt1"/>
                </a:solidFill>
                <a:latin typeface="Salesforce Sans"/>
                <a:ea typeface="Salesforce Sans"/>
                <a:cs typeface="Salesforce Sans"/>
                <a:sym typeface="Salesforce Sans"/>
              </a:rPr>
              <a:t>Poupatempo Brasil</a:t>
            </a:r>
            <a:r>
              <a:rPr lang="en" sz="1500">
                <a:solidFill>
                  <a:schemeClr val="lt1"/>
                </a:solidFill>
                <a:latin typeface="Salesforce Sans Light"/>
                <a:ea typeface="Salesforce Sans Light"/>
                <a:cs typeface="Salesforce Sans Light"/>
                <a:sym typeface="Salesforce Sans Light"/>
              </a:rPr>
              <a:t> es uno de los mayores sistemas de atención ciudadana de </a:t>
            </a:r>
            <a:r>
              <a:rPr b="1" lang="en" sz="1500">
                <a:solidFill>
                  <a:schemeClr val="lt1"/>
                </a:solidFill>
                <a:latin typeface="Salesforce Sans"/>
                <a:ea typeface="Salesforce Sans"/>
                <a:cs typeface="Salesforce Sans"/>
                <a:sym typeface="Salesforce Sans"/>
              </a:rPr>
              <a:t>América Latina</a:t>
            </a:r>
            <a:r>
              <a:rPr lang="en" sz="1500">
                <a:solidFill>
                  <a:schemeClr val="lt1"/>
                </a:solidFill>
                <a:latin typeface="Salesforce Sans Light"/>
                <a:ea typeface="Salesforce Sans Light"/>
                <a:cs typeface="Salesforce Sans Light"/>
                <a:sym typeface="Salesforce Sans Light"/>
              </a:rPr>
              <a:t> y del mundo</a:t>
            </a:r>
            <a:r>
              <a:rPr b="1" lang="en" sz="1500">
                <a:solidFill>
                  <a:schemeClr val="lt1"/>
                </a:solidFill>
                <a:latin typeface="Salesforce Sans"/>
                <a:ea typeface="Salesforce Sans"/>
                <a:cs typeface="Salesforce Sans"/>
                <a:sym typeface="Salesforce Sans"/>
              </a:rPr>
              <a:t>.</a:t>
            </a:r>
            <a:endParaRPr sz="1500">
              <a:solidFill>
                <a:schemeClr val="lt1"/>
              </a:solidFill>
              <a:latin typeface="Salesforce Sans Light"/>
              <a:ea typeface="Salesforce Sans Light"/>
              <a:cs typeface="Salesforce Sans Light"/>
              <a:sym typeface="Salesforce Sans Light"/>
            </a:endParaRPr>
          </a:p>
        </p:txBody>
      </p:sp>
      <p:pic>
        <p:nvPicPr>
          <p:cNvPr id="1127" name="Google Shape;1127;p107"/>
          <p:cNvPicPr preferRelativeResize="0"/>
          <p:nvPr/>
        </p:nvPicPr>
        <p:blipFill>
          <a:blip r:embed="rId3">
            <a:alphaModFix/>
          </a:blip>
          <a:stretch>
            <a:fillRect/>
          </a:stretch>
        </p:blipFill>
        <p:spPr>
          <a:xfrm>
            <a:off x="6069525" y="305571"/>
            <a:ext cx="1440048" cy="354275"/>
          </a:xfrm>
          <a:prstGeom prst="rect">
            <a:avLst/>
          </a:prstGeom>
          <a:noFill/>
          <a:ln>
            <a:noFill/>
          </a:ln>
        </p:spPr>
      </p:pic>
      <p:grpSp>
        <p:nvGrpSpPr>
          <p:cNvPr id="1128" name="Google Shape;1128;p107"/>
          <p:cNvGrpSpPr/>
          <p:nvPr/>
        </p:nvGrpSpPr>
        <p:grpSpPr>
          <a:xfrm>
            <a:off x="450006" y="2026429"/>
            <a:ext cx="871350" cy="700375"/>
            <a:chOff x="1074250" y="5822075"/>
            <a:chExt cx="1742700" cy="1400750"/>
          </a:xfrm>
        </p:grpSpPr>
        <p:pic>
          <p:nvPicPr>
            <p:cNvPr id="1129" name="Google Shape;1129;p107"/>
            <p:cNvPicPr preferRelativeResize="0"/>
            <p:nvPr/>
          </p:nvPicPr>
          <p:blipFill rotWithShape="1">
            <a:blip r:embed="rId4">
              <a:alphaModFix/>
            </a:blip>
            <a:srcRect b="12338" l="0" r="0" t="12795"/>
            <a:stretch/>
          </p:blipFill>
          <p:spPr>
            <a:xfrm>
              <a:off x="1472413" y="5822075"/>
              <a:ext cx="946374" cy="708550"/>
            </a:xfrm>
            <a:prstGeom prst="rect">
              <a:avLst/>
            </a:prstGeom>
            <a:noFill/>
            <a:ln>
              <a:noFill/>
            </a:ln>
          </p:spPr>
        </p:pic>
        <p:sp>
          <p:nvSpPr>
            <p:cNvPr id="1130" name="Google Shape;1130;p107"/>
            <p:cNvSpPr txBox="1"/>
            <p:nvPr/>
          </p:nvSpPr>
          <p:spPr>
            <a:xfrm>
              <a:off x="1074250" y="6687025"/>
              <a:ext cx="1742700" cy="535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lt1"/>
                  </a:solidFill>
                  <a:latin typeface="Salesforce Sans Light"/>
                  <a:ea typeface="Salesforce Sans Light"/>
                  <a:cs typeface="Salesforce Sans Light"/>
                  <a:sym typeface="Salesforce Sans Light"/>
                </a:rPr>
                <a:t>Identidad</a:t>
              </a:r>
              <a:endParaRPr sz="800">
                <a:solidFill>
                  <a:schemeClr val="lt1"/>
                </a:solidFill>
                <a:latin typeface="Salesforce Sans Light"/>
                <a:ea typeface="Salesforce Sans Light"/>
                <a:cs typeface="Salesforce Sans Light"/>
                <a:sym typeface="Salesforce Sans Light"/>
              </a:endParaRPr>
            </a:p>
            <a:p>
              <a:pPr indent="0" lvl="0" marL="0" rtl="0" algn="ctr">
                <a:spcBef>
                  <a:spcPts val="0"/>
                </a:spcBef>
                <a:spcAft>
                  <a:spcPts val="0"/>
                </a:spcAft>
                <a:buNone/>
              </a:pPr>
              <a:r>
                <a:rPr lang="en" sz="800">
                  <a:solidFill>
                    <a:schemeClr val="lt1"/>
                  </a:solidFill>
                  <a:latin typeface="Salesforce Sans Light"/>
                  <a:ea typeface="Salesforce Sans Light"/>
                  <a:cs typeface="Salesforce Sans Light"/>
                  <a:sym typeface="Salesforce Sans Light"/>
                </a:rPr>
                <a:t>Ciudadana</a:t>
              </a:r>
              <a:endParaRPr sz="800">
                <a:solidFill>
                  <a:schemeClr val="lt1"/>
                </a:solidFill>
                <a:latin typeface="Salesforce Sans Light"/>
                <a:ea typeface="Salesforce Sans Light"/>
                <a:cs typeface="Salesforce Sans Light"/>
                <a:sym typeface="Salesforce Sans Light"/>
              </a:endParaRPr>
            </a:p>
          </p:txBody>
        </p:sp>
      </p:grpSp>
      <p:grpSp>
        <p:nvGrpSpPr>
          <p:cNvPr id="1131" name="Google Shape;1131;p107"/>
          <p:cNvGrpSpPr/>
          <p:nvPr/>
        </p:nvGrpSpPr>
        <p:grpSpPr>
          <a:xfrm>
            <a:off x="1377881" y="2026429"/>
            <a:ext cx="871350" cy="700375"/>
            <a:chOff x="2930000" y="5822075"/>
            <a:chExt cx="1742700" cy="1400750"/>
          </a:xfrm>
        </p:grpSpPr>
        <p:pic>
          <p:nvPicPr>
            <p:cNvPr id="1132" name="Google Shape;1132;p107"/>
            <p:cNvPicPr preferRelativeResize="0"/>
            <p:nvPr/>
          </p:nvPicPr>
          <p:blipFill>
            <a:blip r:embed="rId5">
              <a:alphaModFix/>
            </a:blip>
            <a:stretch>
              <a:fillRect/>
            </a:stretch>
          </p:blipFill>
          <p:spPr>
            <a:xfrm>
              <a:off x="3447075" y="5822075"/>
              <a:ext cx="708550" cy="708550"/>
            </a:xfrm>
            <a:prstGeom prst="rect">
              <a:avLst/>
            </a:prstGeom>
            <a:noFill/>
            <a:ln>
              <a:noFill/>
            </a:ln>
          </p:spPr>
        </p:pic>
        <p:sp>
          <p:nvSpPr>
            <p:cNvPr id="1133" name="Google Shape;1133;p107"/>
            <p:cNvSpPr txBox="1"/>
            <p:nvPr/>
          </p:nvSpPr>
          <p:spPr>
            <a:xfrm>
              <a:off x="2930000" y="6687025"/>
              <a:ext cx="1742700" cy="535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lt1"/>
                  </a:solidFill>
                  <a:latin typeface="Salesforce Sans Light"/>
                  <a:ea typeface="Salesforce Sans Light"/>
                  <a:cs typeface="Salesforce Sans Light"/>
                  <a:sym typeface="Salesforce Sans Light"/>
                </a:rPr>
                <a:t>Salud</a:t>
              </a:r>
              <a:endParaRPr sz="800">
                <a:solidFill>
                  <a:schemeClr val="lt1"/>
                </a:solidFill>
                <a:latin typeface="Salesforce Sans Light"/>
                <a:ea typeface="Salesforce Sans Light"/>
                <a:cs typeface="Salesforce Sans Light"/>
                <a:sym typeface="Salesforce Sans Light"/>
              </a:endParaRPr>
            </a:p>
          </p:txBody>
        </p:sp>
      </p:grpSp>
      <p:grpSp>
        <p:nvGrpSpPr>
          <p:cNvPr id="1134" name="Google Shape;1134;p107"/>
          <p:cNvGrpSpPr/>
          <p:nvPr/>
        </p:nvGrpSpPr>
        <p:grpSpPr>
          <a:xfrm>
            <a:off x="2305756" y="1966979"/>
            <a:ext cx="871350" cy="759825"/>
            <a:chOff x="4785750" y="5703175"/>
            <a:chExt cx="1742700" cy="1519650"/>
          </a:xfrm>
        </p:grpSpPr>
        <p:pic>
          <p:nvPicPr>
            <p:cNvPr id="1135" name="Google Shape;1135;p107"/>
            <p:cNvPicPr preferRelativeResize="0"/>
            <p:nvPr/>
          </p:nvPicPr>
          <p:blipFill>
            <a:blip r:embed="rId6">
              <a:alphaModFix/>
            </a:blip>
            <a:stretch>
              <a:fillRect/>
            </a:stretch>
          </p:blipFill>
          <p:spPr>
            <a:xfrm>
              <a:off x="5183925" y="5703175"/>
              <a:ext cx="946350" cy="946350"/>
            </a:xfrm>
            <a:prstGeom prst="rect">
              <a:avLst/>
            </a:prstGeom>
            <a:noFill/>
            <a:ln>
              <a:noFill/>
            </a:ln>
          </p:spPr>
        </p:pic>
        <p:sp>
          <p:nvSpPr>
            <p:cNvPr id="1136" name="Google Shape;1136;p107"/>
            <p:cNvSpPr txBox="1"/>
            <p:nvPr/>
          </p:nvSpPr>
          <p:spPr>
            <a:xfrm>
              <a:off x="4785750" y="6687025"/>
              <a:ext cx="1742700" cy="535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lt1"/>
                  </a:solidFill>
                  <a:latin typeface="Salesforce Sans Light"/>
                  <a:ea typeface="Salesforce Sans Light"/>
                  <a:cs typeface="Salesforce Sans Light"/>
                  <a:sym typeface="Salesforce Sans Light"/>
                </a:rPr>
                <a:t>Educación</a:t>
              </a:r>
              <a:endParaRPr sz="800">
                <a:solidFill>
                  <a:schemeClr val="lt1"/>
                </a:solidFill>
                <a:latin typeface="Salesforce Sans Light"/>
                <a:ea typeface="Salesforce Sans Light"/>
                <a:cs typeface="Salesforce Sans Light"/>
                <a:sym typeface="Salesforce Sans Light"/>
              </a:endParaRPr>
            </a:p>
          </p:txBody>
        </p:sp>
      </p:grpSp>
      <p:grpSp>
        <p:nvGrpSpPr>
          <p:cNvPr id="1137" name="Google Shape;1137;p107"/>
          <p:cNvGrpSpPr/>
          <p:nvPr/>
        </p:nvGrpSpPr>
        <p:grpSpPr>
          <a:xfrm>
            <a:off x="3263356" y="1966979"/>
            <a:ext cx="871350" cy="759825"/>
            <a:chOff x="6700950" y="5703175"/>
            <a:chExt cx="1742700" cy="1519650"/>
          </a:xfrm>
        </p:grpSpPr>
        <p:pic>
          <p:nvPicPr>
            <p:cNvPr id="1138" name="Google Shape;1138;p107"/>
            <p:cNvPicPr preferRelativeResize="0"/>
            <p:nvPr/>
          </p:nvPicPr>
          <p:blipFill>
            <a:blip r:embed="rId7">
              <a:alphaModFix/>
            </a:blip>
            <a:stretch>
              <a:fillRect/>
            </a:stretch>
          </p:blipFill>
          <p:spPr>
            <a:xfrm>
              <a:off x="7158575" y="5703175"/>
              <a:ext cx="827450" cy="827450"/>
            </a:xfrm>
            <a:prstGeom prst="rect">
              <a:avLst/>
            </a:prstGeom>
            <a:noFill/>
            <a:ln>
              <a:noFill/>
            </a:ln>
          </p:spPr>
        </p:pic>
        <p:sp>
          <p:nvSpPr>
            <p:cNvPr id="1139" name="Google Shape;1139;p107"/>
            <p:cNvSpPr txBox="1"/>
            <p:nvPr/>
          </p:nvSpPr>
          <p:spPr>
            <a:xfrm>
              <a:off x="6700950" y="6687025"/>
              <a:ext cx="1742700" cy="535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lt1"/>
                  </a:solidFill>
                  <a:latin typeface="Salesforce Sans Light"/>
                  <a:ea typeface="Salesforce Sans Light"/>
                  <a:cs typeface="Salesforce Sans Light"/>
                  <a:sym typeface="Salesforce Sans Light"/>
                </a:rPr>
                <a:t>Trabajo</a:t>
              </a:r>
              <a:endParaRPr sz="800">
                <a:solidFill>
                  <a:schemeClr val="lt1"/>
                </a:solidFill>
                <a:latin typeface="Salesforce Sans Light"/>
                <a:ea typeface="Salesforce Sans Light"/>
                <a:cs typeface="Salesforce Sans Light"/>
                <a:sym typeface="Salesforce Sans Light"/>
              </a:endParaRPr>
            </a:p>
          </p:txBody>
        </p:sp>
      </p:grpSp>
      <p:grpSp>
        <p:nvGrpSpPr>
          <p:cNvPr id="1140" name="Google Shape;1140;p107"/>
          <p:cNvGrpSpPr/>
          <p:nvPr/>
        </p:nvGrpSpPr>
        <p:grpSpPr>
          <a:xfrm>
            <a:off x="965319" y="3033229"/>
            <a:ext cx="871350" cy="700375"/>
            <a:chOff x="2104875" y="7835675"/>
            <a:chExt cx="1742700" cy="1400750"/>
          </a:xfrm>
        </p:grpSpPr>
        <p:pic>
          <p:nvPicPr>
            <p:cNvPr id="1141" name="Google Shape;1141;p107"/>
            <p:cNvPicPr preferRelativeResize="0"/>
            <p:nvPr/>
          </p:nvPicPr>
          <p:blipFill>
            <a:blip r:embed="rId8">
              <a:alphaModFix/>
            </a:blip>
            <a:stretch>
              <a:fillRect/>
            </a:stretch>
          </p:blipFill>
          <p:spPr>
            <a:xfrm>
              <a:off x="2562500" y="7835675"/>
              <a:ext cx="827450" cy="827450"/>
            </a:xfrm>
            <a:prstGeom prst="rect">
              <a:avLst/>
            </a:prstGeom>
            <a:noFill/>
            <a:ln>
              <a:noFill/>
            </a:ln>
          </p:spPr>
        </p:pic>
        <p:sp>
          <p:nvSpPr>
            <p:cNvPr id="1142" name="Google Shape;1142;p107"/>
            <p:cNvSpPr txBox="1"/>
            <p:nvPr/>
          </p:nvSpPr>
          <p:spPr>
            <a:xfrm>
              <a:off x="2104875" y="8700625"/>
              <a:ext cx="1742700" cy="535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lt1"/>
                  </a:solidFill>
                  <a:latin typeface="Salesforce Sans Light"/>
                  <a:ea typeface="Salesforce Sans Light"/>
                  <a:cs typeface="Salesforce Sans Light"/>
                  <a:sym typeface="Salesforce Sans Light"/>
                </a:rPr>
                <a:t>Vivienda</a:t>
              </a:r>
              <a:endParaRPr sz="800">
                <a:solidFill>
                  <a:schemeClr val="lt1"/>
                </a:solidFill>
                <a:latin typeface="Salesforce Sans Light"/>
                <a:ea typeface="Salesforce Sans Light"/>
                <a:cs typeface="Salesforce Sans Light"/>
                <a:sym typeface="Salesforce Sans Light"/>
              </a:endParaRPr>
            </a:p>
          </p:txBody>
        </p:sp>
      </p:grpSp>
      <p:grpSp>
        <p:nvGrpSpPr>
          <p:cNvPr id="1143" name="Google Shape;1143;p107"/>
          <p:cNvGrpSpPr/>
          <p:nvPr/>
        </p:nvGrpSpPr>
        <p:grpSpPr>
          <a:xfrm>
            <a:off x="1807244" y="3033229"/>
            <a:ext cx="871350" cy="700375"/>
            <a:chOff x="3788725" y="7835675"/>
            <a:chExt cx="1742700" cy="1400750"/>
          </a:xfrm>
        </p:grpSpPr>
        <p:pic>
          <p:nvPicPr>
            <p:cNvPr id="1144" name="Google Shape;1144;p107"/>
            <p:cNvPicPr preferRelativeResize="0"/>
            <p:nvPr/>
          </p:nvPicPr>
          <p:blipFill>
            <a:blip r:embed="rId9">
              <a:alphaModFix/>
            </a:blip>
            <a:stretch>
              <a:fillRect/>
            </a:stretch>
          </p:blipFill>
          <p:spPr>
            <a:xfrm>
              <a:off x="4246350" y="7835675"/>
              <a:ext cx="827450" cy="827450"/>
            </a:xfrm>
            <a:prstGeom prst="rect">
              <a:avLst/>
            </a:prstGeom>
            <a:noFill/>
            <a:ln>
              <a:noFill/>
            </a:ln>
          </p:spPr>
        </p:pic>
        <p:sp>
          <p:nvSpPr>
            <p:cNvPr id="1145" name="Google Shape;1145;p107"/>
            <p:cNvSpPr txBox="1"/>
            <p:nvPr/>
          </p:nvSpPr>
          <p:spPr>
            <a:xfrm>
              <a:off x="3788725" y="8700625"/>
              <a:ext cx="1742700" cy="535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lt1"/>
                  </a:solidFill>
                  <a:latin typeface="Salesforce Sans Light"/>
                  <a:ea typeface="Salesforce Sans Light"/>
                  <a:cs typeface="Salesforce Sans Light"/>
                  <a:sym typeface="Salesforce Sans Light"/>
                </a:rPr>
                <a:t>Medio Ambiente</a:t>
              </a:r>
              <a:endParaRPr sz="800">
                <a:solidFill>
                  <a:schemeClr val="lt1"/>
                </a:solidFill>
                <a:latin typeface="Salesforce Sans Light"/>
                <a:ea typeface="Salesforce Sans Light"/>
                <a:cs typeface="Salesforce Sans Light"/>
                <a:sym typeface="Salesforce Sans Light"/>
              </a:endParaRPr>
            </a:p>
          </p:txBody>
        </p:sp>
      </p:grpSp>
      <p:grpSp>
        <p:nvGrpSpPr>
          <p:cNvPr id="1146" name="Google Shape;1146;p107"/>
          <p:cNvGrpSpPr/>
          <p:nvPr/>
        </p:nvGrpSpPr>
        <p:grpSpPr>
          <a:xfrm>
            <a:off x="2789681" y="3033229"/>
            <a:ext cx="871350" cy="700375"/>
            <a:chOff x="5753600" y="7835675"/>
            <a:chExt cx="1742700" cy="1400750"/>
          </a:xfrm>
        </p:grpSpPr>
        <p:pic>
          <p:nvPicPr>
            <p:cNvPr id="1147" name="Google Shape;1147;p107"/>
            <p:cNvPicPr preferRelativeResize="0"/>
            <p:nvPr/>
          </p:nvPicPr>
          <p:blipFill>
            <a:blip r:embed="rId10">
              <a:alphaModFix/>
            </a:blip>
            <a:stretch>
              <a:fillRect/>
            </a:stretch>
          </p:blipFill>
          <p:spPr>
            <a:xfrm>
              <a:off x="6211225" y="7835675"/>
              <a:ext cx="827450" cy="827450"/>
            </a:xfrm>
            <a:prstGeom prst="rect">
              <a:avLst/>
            </a:prstGeom>
            <a:noFill/>
            <a:ln>
              <a:noFill/>
            </a:ln>
          </p:spPr>
        </p:pic>
        <p:sp>
          <p:nvSpPr>
            <p:cNvPr id="1148" name="Google Shape;1148;p107"/>
            <p:cNvSpPr txBox="1"/>
            <p:nvPr/>
          </p:nvSpPr>
          <p:spPr>
            <a:xfrm>
              <a:off x="5753600" y="8700625"/>
              <a:ext cx="1742700" cy="5358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800">
                  <a:solidFill>
                    <a:schemeClr val="lt1"/>
                  </a:solidFill>
                  <a:latin typeface="Salesforce Sans Light"/>
                  <a:ea typeface="Salesforce Sans Light"/>
                  <a:cs typeface="Salesforce Sans Light"/>
                  <a:sym typeface="Salesforce Sans Light"/>
                </a:rPr>
                <a:t>Impuestos</a:t>
              </a:r>
              <a:endParaRPr sz="800">
                <a:solidFill>
                  <a:schemeClr val="lt1"/>
                </a:solidFill>
                <a:latin typeface="Salesforce Sans Light"/>
                <a:ea typeface="Salesforce Sans Light"/>
                <a:cs typeface="Salesforce Sans Light"/>
                <a:sym typeface="Salesforce Sans Light"/>
              </a:endParaRPr>
            </a:p>
          </p:txBody>
        </p:sp>
      </p:grpSp>
      <p:grpSp>
        <p:nvGrpSpPr>
          <p:cNvPr id="1149" name="Google Shape;1149;p107"/>
          <p:cNvGrpSpPr/>
          <p:nvPr/>
        </p:nvGrpSpPr>
        <p:grpSpPr>
          <a:xfrm>
            <a:off x="4842974" y="812343"/>
            <a:ext cx="3893160" cy="1665350"/>
            <a:chOff x="10086975" y="2570375"/>
            <a:chExt cx="7377600" cy="3330700"/>
          </a:xfrm>
        </p:grpSpPr>
        <p:sp>
          <p:nvSpPr>
            <p:cNvPr id="1150" name="Google Shape;1150;p107"/>
            <p:cNvSpPr/>
            <p:nvPr/>
          </p:nvSpPr>
          <p:spPr>
            <a:xfrm>
              <a:off x="10086975" y="2936775"/>
              <a:ext cx="7377600" cy="2964300"/>
            </a:xfrm>
            <a:prstGeom prst="roundRect">
              <a:avLst>
                <a:gd fmla="val 5520" name="adj"/>
              </a:avLst>
            </a:prstGeom>
            <a:solidFill>
              <a:schemeClr val="lt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1100">
                <a:latin typeface="Salesforce Sans Light"/>
                <a:ea typeface="Salesforce Sans Light"/>
                <a:cs typeface="Salesforce Sans Light"/>
                <a:sym typeface="Salesforce Sans Light"/>
              </a:endParaRPr>
            </a:p>
          </p:txBody>
        </p:sp>
        <p:sp>
          <p:nvSpPr>
            <p:cNvPr id="1151" name="Google Shape;1151;p107"/>
            <p:cNvSpPr/>
            <p:nvPr/>
          </p:nvSpPr>
          <p:spPr>
            <a:xfrm>
              <a:off x="10771181" y="2570375"/>
              <a:ext cx="6021600" cy="762000"/>
            </a:xfrm>
            <a:prstGeom prst="roundRect">
              <a:avLst>
                <a:gd fmla="val 50000" name="adj"/>
              </a:avLst>
            </a:prstGeom>
            <a:solidFill>
              <a:srgbClr val="066A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300">
                  <a:solidFill>
                    <a:srgbClr val="FFFFFF"/>
                  </a:solidFill>
                  <a:latin typeface="Avant Garde Demi SFDC"/>
                  <a:ea typeface="Avant Garde Demi SFDC"/>
                  <a:cs typeface="Avant Garde Demi SFDC"/>
                  <a:sym typeface="Avant Garde Demi SFDC"/>
                </a:rPr>
                <a:t>Resultados hoy</a:t>
              </a:r>
              <a:endParaRPr sz="1300">
                <a:solidFill>
                  <a:srgbClr val="FFFFFF"/>
                </a:solidFill>
                <a:latin typeface="Avant Garde Demi SFDC"/>
                <a:ea typeface="Avant Garde Demi SFDC"/>
                <a:cs typeface="Avant Garde Demi SFDC"/>
                <a:sym typeface="Avant Garde Demi SFDC"/>
              </a:endParaRPr>
            </a:p>
          </p:txBody>
        </p:sp>
        <p:sp>
          <p:nvSpPr>
            <p:cNvPr id="1152" name="Google Shape;1152;p107"/>
            <p:cNvSpPr txBox="1"/>
            <p:nvPr/>
          </p:nvSpPr>
          <p:spPr>
            <a:xfrm>
              <a:off x="10486025" y="3568675"/>
              <a:ext cx="6591900" cy="2193000"/>
            </a:xfrm>
            <a:prstGeom prst="rect">
              <a:avLst/>
            </a:prstGeom>
            <a:noFill/>
            <a:ln>
              <a:noFill/>
            </a:ln>
          </p:spPr>
          <p:txBody>
            <a:bodyPr anchorCtr="0" anchor="ctr" bIns="45725" lIns="45725" spcFirstLastPara="1" rIns="45725" wrap="square" tIns="45725">
              <a:noAutofit/>
            </a:bodyPr>
            <a:lstStyle/>
            <a:p>
              <a:pPr indent="0" lvl="0" marL="0" rtl="0" algn="l">
                <a:spcBef>
                  <a:spcPts val="0"/>
                </a:spcBef>
                <a:spcAft>
                  <a:spcPts val="0"/>
                </a:spcAft>
                <a:buNone/>
              </a:pPr>
              <a:r>
                <a:rPr b="1" lang="en" sz="1300">
                  <a:solidFill>
                    <a:schemeClr val="dk1"/>
                  </a:solidFill>
                  <a:latin typeface="Salesforce Sans"/>
                  <a:ea typeface="Salesforce Sans"/>
                  <a:cs typeface="Salesforce Sans"/>
                  <a:sym typeface="Salesforce Sans"/>
                </a:rPr>
                <a:t>40M+</a:t>
              </a:r>
              <a:r>
                <a:rPr lang="en" sz="1300">
                  <a:solidFill>
                    <a:schemeClr val="dk1"/>
                  </a:solidFill>
                  <a:latin typeface="Salesforce Sans Light"/>
                  <a:ea typeface="Salesforce Sans Light"/>
                  <a:cs typeface="Salesforce Sans Light"/>
                  <a:sym typeface="Salesforce Sans Light"/>
                </a:rPr>
                <a:t> Ciudadanos del Estado de São Paulo</a:t>
              </a:r>
              <a:endParaRPr sz="1300">
                <a:solidFill>
                  <a:schemeClr val="dk1"/>
                </a:solidFill>
                <a:latin typeface="Salesforce Sans Light"/>
                <a:ea typeface="Salesforce Sans Light"/>
                <a:cs typeface="Salesforce Sans Light"/>
                <a:sym typeface="Salesforce Sans Light"/>
              </a:endParaRPr>
            </a:p>
            <a:p>
              <a:pPr indent="0" lvl="0" marL="0" rtl="0" algn="l">
                <a:spcBef>
                  <a:spcPts val="0"/>
                </a:spcBef>
                <a:spcAft>
                  <a:spcPts val="0"/>
                </a:spcAft>
                <a:buNone/>
              </a:pPr>
              <a:r>
                <a:rPr b="1" lang="en" sz="1300">
                  <a:solidFill>
                    <a:schemeClr val="dk1"/>
                  </a:solidFill>
                  <a:latin typeface="Salesforce Sans"/>
                  <a:ea typeface="Salesforce Sans"/>
                  <a:cs typeface="Salesforce Sans"/>
                  <a:sym typeface="Salesforce Sans"/>
                </a:rPr>
                <a:t>4K+</a:t>
              </a:r>
              <a:r>
                <a:rPr lang="en" sz="1300">
                  <a:solidFill>
                    <a:schemeClr val="dk1"/>
                  </a:solidFill>
                  <a:latin typeface="Salesforce Sans Light"/>
                  <a:ea typeface="Salesforce Sans Light"/>
                  <a:cs typeface="Salesforce Sans Light"/>
                  <a:sym typeface="Salesforce Sans Light"/>
                </a:rPr>
                <a:t> Tipos de trámites </a:t>
              </a:r>
              <a:endParaRPr sz="1300">
                <a:solidFill>
                  <a:schemeClr val="dk1"/>
                </a:solidFill>
                <a:latin typeface="Salesforce Sans Light"/>
                <a:ea typeface="Salesforce Sans Light"/>
                <a:cs typeface="Salesforce Sans Light"/>
                <a:sym typeface="Salesforce Sans Light"/>
              </a:endParaRPr>
            </a:p>
            <a:p>
              <a:pPr indent="0" lvl="0" marL="0" rtl="0" algn="l">
                <a:spcBef>
                  <a:spcPts val="0"/>
                </a:spcBef>
                <a:spcAft>
                  <a:spcPts val="0"/>
                </a:spcAft>
                <a:buNone/>
              </a:pPr>
              <a:r>
                <a:rPr b="1" lang="en" sz="1300">
                  <a:solidFill>
                    <a:schemeClr val="dk1"/>
                  </a:solidFill>
                  <a:latin typeface="Salesforce Sans"/>
                  <a:ea typeface="Salesforce Sans"/>
                  <a:cs typeface="Salesforce Sans"/>
                  <a:sym typeface="Salesforce Sans"/>
                </a:rPr>
                <a:t>70M</a:t>
              </a:r>
              <a:r>
                <a:rPr lang="en" sz="1300">
                  <a:solidFill>
                    <a:schemeClr val="dk1"/>
                  </a:solidFill>
                  <a:latin typeface="Salesforce Sans Light"/>
                  <a:ea typeface="Salesforce Sans Light"/>
                  <a:cs typeface="Salesforce Sans Light"/>
                  <a:sym typeface="Salesforce Sans Light"/>
                </a:rPr>
                <a:t> Atenciones digitales </a:t>
              </a:r>
              <a:endParaRPr sz="1300">
                <a:solidFill>
                  <a:schemeClr val="dk1"/>
                </a:solidFill>
                <a:latin typeface="Salesforce Sans Light"/>
                <a:ea typeface="Salesforce Sans Light"/>
                <a:cs typeface="Salesforce Sans Light"/>
                <a:sym typeface="Salesforce Sans Light"/>
              </a:endParaRPr>
            </a:p>
            <a:p>
              <a:pPr indent="0" lvl="0" marL="0" rtl="0" algn="l">
                <a:spcBef>
                  <a:spcPts val="0"/>
                </a:spcBef>
                <a:spcAft>
                  <a:spcPts val="0"/>
                </a:spcAft>
                <a:buNone/>
              </a:pPr>
              <a:r>
                <a:rPr b="1" lang="en" sz="1300">
                  <a:solidFill>
                    <a:schemeClr val="dk1"/>
                  </a:solidFill>
                  <a:latin typeface="Salesforce Sans"/>
                  <a:ea typeface="Salesforce Sans"/>
                  <a:cs typeface="Salesforce Sans"/>
                  <a:sym typeface="Salesforce Sans"/>
                </a:rPr>
                <a:t>220K+</a:t>
              </a:r>
              <a:r>
                <a:rPr lang="en" sz="1300">
                  <a:solidFill>
                    <a:schemeClr val="dk1"/>
                  </a:solidFill>
                  <a:latin typeface="Salesforce Sans Light"/>
                  <a:ea typeface="Salesforce Sans Light"/>
                  <a:cs typeface="Salesforce Sans Light"/>
                  <a:sym typeface="Salesforce Sans Light"/>
                </a:rPr>
                <a:t> Solicitudes diarias en el portal</a:t>
              </a:r>
              <a:endParaRPr sz="1300">
                <a:solidFill>
                  <a:schemeClr val="dk1"/>
                </a:solidFill>
                <a:latin typeface="Salesforce Sans Light"/>
                <a:ea typeface="Salesforce Sans Light"/>
                <a:cs typeface="Salesforce Sans Light"/>
                <a:sym typeface="Salesforce Sans Light"/>
              </a:endParaRPr>
            </a:p>
          </p:txBody>
        </p:sp>
      </p:grpSp>
      <p:grpSp>
        <p:nvGrpSpPr>
          <p:cNvPr id="1153" name="Google Shape;1153;p107"/>
          <p:cNvGrpSpPr/>
          <p:nvPr/>
        </p:nvGrpSpPr>
        <p:grpSpPr>
          <a:xfrm>
            <a:off x="4842264" y="2856618"/>
            <a:ext cx="3893160" cy="1444700"/>
            <a:chOff x="10093175" y="6461050"/>
            <a:chExt cx="7377600" cy="2889400"/>
          </a:xfrm>
        </p:grpSpPr>
        <p:sp>
          <p:nvSpPr>
            <p:cNvPr id="1154" name="Google Shape;1154;p107"/>
            <p:cNvSpPr/>
            <p:nvPr/>
          </p:nvSpPr>
          <p:spPr>
            <a:xfrm>
              <a:off x="10093175" y="6827450"/>
              <a:ext cx="7377600" cy="2523000"/>
            </a:xfrm>
            <a:prstGeom prst="roundRect">
              <a:avLst>
                <a:gd fmla="val 5520" name="adj"/>
              </a:avLst>
            </a:prstGeom>
            <a:solidFill>
              <a:schemeClr val="lt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1100">
                <a:latin typeface="Salesforce Sans Light"/>
                <a:ea typeface="Salesforce Sans Light"/>
                <a:cs typeface="Salesforce Sans Light"/>
                <a:sym typeface="Salesforce Sans Light"/>
              </a:endParaRPr>
            </a:p>
          </p:txBody>
        </p:sp>
        <p:sp>
          <p:nvSpPr>
            <p:cNvPr id="1155" name="Google Shape;1155;p107"/>
            <p:cNvSpPr/>
            <p:nvPr/>
          </p:nvSpPr>
          <p:spPr>
            <a:xfrm>
              <a:off x="10777375" y="6461050"/>
              <a:ext cx="6021600" cy="7620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300">
                  <a:solidFill>
                    <a:srgbClr val="FFFFFF"/>
                  </a:solidFill>
                  <a:latin typeface="Avant Garde Demi SFDC"/>
                  <a:ea typeface="Avant Garde Demi SFDC"/>
                  <a:cs typeface="Avant Garde Demi SFDC"/>
                  <a:sym typeface="Avant Garde Demi SFDC"/>
                </a:rPr>
                <a:t>Solución e Impacto</a:t>
              </a:r>
              <a:endParaRPr sz="1300">
                <a:solidFill>
                  <a:srgbClr val="FFFFFF"/>
                </a:solidFill>
                <a:latin typeface="Avant Garde Demi SFDC"/>
                <a:ea typeface="Avant Garde Demi SFDC"/>
                <a:cs typeface="Avant Garde Demi SFDC"/>
                <a:sym typeface="Avant Garde Demi SFDC"/>
              </a:endParaRPr>
            </a:p>
          </p:txBody>
        </p:sp>
        <p:cxnSp>
          <p:nvCxnSpPr>
            <p:cNvPr id="1156" name="Google Shape;1156;p107"/>
            <p:cNvCxnSpPr/>
            <p:nvPr/>
          </p:nvCxnSpPr>
          <p:spPr>
            <a:xfrm>
              <a:off x="13826350" y="7637550"/>
              <a:ext cx="3600" cy="1189500"/>
            </a:xfrm>
            <a:prstGeom prst="straightConnector1">
              <a:avLst/>
            </a:prstGeom>
            <a:noFill/>
            <a:ln cap="flat" cmpd="sng" w="4775">
              <a:solidFill>
                <a:srgbClr val="9E9E9E"/>
              </a:solidFill>
              <a:prstDash val="solid"/>
              <a:round/>
              <a:headEnd len="med" w="med" type="none"/>
              <a:tailEnd len="med" w="med" type="none"/>
            </a:ln>
          </p:spPr>
        </p:cxnSp>
      </p:grpSp>
      <p:grpSp>
        <p:nvGrpSpPr>
          <p:cNvPr id="1157" name="Google Shape;1157;p107"/>
          <p:cNvGrpSpPr/>
          <p:nvPr/>
        </p:nvGrpSpPr>
        <p:grpSpPr>
          <a:xfrm>
            <a:off x="6180669" y="3322694"/>
            <a:ext cx="480000" cy="391561"/>
            <a:chOff x="12361338" y="7393202"/>
            <a:chExt cx="960000" cy="783123"/>
          </a:xfrm>
        </p:grpSpPr>
        <p:pic>
          <p:nvPicPr>
            <p:cNvPr id="1158" name="Google Shape;1158;p107"/>
            <p:cNvPicPr preferRelativeResize="0"/>
            <p:nvPr/>
          </p:nvPicPr>
          <p:blipFill>
            <a:blip r:embed="rId11">
              <a:alphaModFix/>
            </a:blip>
            <a:stretch>
              <a:fillRect/>
            </a:stretch>
          </p:blipFill>
          <p:spPr>
            <a:xfrm>
              <a:off x="12620403" y="7393202"/>
              <a:ext cx="441875" cy="443235"/>
            </a:xfrm>
            <a:prstGeom prst="rect">
              <a:avLst/>
            </a:prstGeom>
            <a:noFill/>
            <a:ln>
              <a:noFill/>
            </a:ln>
          </p:spPr>
        </p:pic>
        <p:sp>
          <p:nvSpPr>
            <p:cNvPr id="1159" name="Google Shape;1159;p107"/>
            <p:cNvSpPr txBox="1"/>
            <p:nvPr/>
          </p:nvSpPr>
          <p:spPr>
            <a:xfrm>
              <a:off x="12361338" y="7861925"/>
              <a:ext cx="960000" cy="3144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600">
                  <a:solidFill>
                    <a:schemeClr val="dk1"/>
                  </a:solidFill>
                  <a:latin typeface="Salesforce Sans Light"/>
                  <a:ea typeface="Salesforce Sans Light"/>
                  <a:cs typeface="Salesforce Sans Light"/>
                  <a:sym typeface="Salesforce Sans Light"/>
                </a:rPr>
                <a:t>WhatsApp</a:t>
              </a:r>
              <a:endParaRPr sz="600">
                <a:solidFill>
                  <a:schemeClr val="dk1"/>
                </a:solidFill>
                <a:latin typeface="Salesforce Sans Light"/>
                <a:ea typeface="Salesforce Sans Light"/>
                <a:cs typeface="Salesforce Sans Light"/>
                <a:sym typeface="Salesforce Sans Light"/>
              </a:endParaRPr>
            </a:p>
          </p:txBody>
        </p:sp>
      </p:grpSp>
      <p:grpSp>
        <p:nvGrpSpPr>
          <p:cNvPr id="1160" name="Google Shape;1160;p107"/>
          <p:cNvGrpSpPr/>
          <p:nvPr/>
        </p:nvGrpSpPr>
        <p:grpSpPr>
          <a:xfrm>
            <a:off x="6180675" y="3799343"/>
            <a:ext cx="480000" cy="398750"/>
            <a:chOff x="12361350" y="8346500"/>
            <a:chExt cx="960000" cy="797500"/>
          </a:xfrm>
        </p:grpSpPr>
        <p:pic>
          <p:nvPicPr>
            <p:cNvPr id="1161" name="Google Shape;1161;p107"/>
            <p:cNvPicPr preferRelativeResize="0"/>
            <p:nvPr/>
          </p:nvPicPr>
          <p:blipFill>
            <a:blip r:embed="rId12">
              <a:alphaModFix/>
            </a:blip>
            <a:stretch>
              <a:fillRect/>
            </a:stretch>
          </p:blipFill>
          <p:spPr>
            <a:xfrm>
              <a:off x="12620400" y="8346500"/>
              <a:ext cx="441900" cy="441900"/>
            </a:xfrm>
            <a:prstGeom prst="rect">
              <a:avLst/>
            </a:prstGeom>
            <a:noFill/>
            <a:ln>
              <a:noFill/>
            </a:ln>
          </p:spPr>
        </p:pic>
        <p:sp>
          <p:nvSpPr>
            <p:cNvPr id="1162" name="Google Shape;1162;p107"/>
            <p:cNvSpPr txBox="1"/>
            <p:nvPr/>
          </p:nvSpPr>
          <p:spPr>
            <a:xfrm>
              <a:off x="12361350" y="8829600"/>
              <a:ext cx="960000" cy="3144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600">
                  <a:solidFill>
                    <a:schemeClr val="dk1"/>
                  </a:solidFill>
                  <a:latin typeface="Salesforce Sans Light"/>
                  <a:ea typeface="Salesforce Sans Light"/>
                  <a:cs typeface="Salesforce Sans Light"/>
                  <a:sym typeface="Salesforce Sans Light"/>
                </a:rPr>
                <a:t>Web</a:t>
              </a:r>
              <a:endParaRPr sz="600">
                <a:solidFill>
                  <a:schemeClr val="dk1"/>
                </a:solidFill>
                <a:latin typeface="Salesforce Sans Light"/>
                <a:ea typeface="Salesforce Sans Light"/>
                <a:cs typeface="Salesforce Sans Light"/>
                <a:sym typeface="Salesforce Sans Light"/>
              </a:endParaRPr>
            </a:p>
          </p:txBody>
        </p:sp>
      </p:grpSp>
      <p:sp>
        <p:nvSpPr>
          <p:cNvPr id="1163" name="Google Shape;1163;p107"/>
          <p:cNvSpPr txBox="1"/>
          <p:nvPr/>
        </p:nvSpPr>
        <p:spPr>
          <a:xfrm>
            <a:off x="7167475" y="3368143"/>
            <a:ext cx="1395300" cy="2001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 sz="700">
                <a:solidFill>
                  <a:schemeClr val="dk1"/>
                </a:solidFill>
                <a:latin typeface="Salesforce Sans"/>
                <a:ea typeface="Salesforce Sans"/>
                <a:cs typeface="Salesforce Sans"/>
                <a:sym typeface="Salesforce Sans"/>
              </a:rPr>
              <a:t>~20K Conversaciones Diarias</a:t>
            </a:r>
            <a:endParaRPr b="1" sz="700"/>
          </a:p>
        </p:txBody>
      </p:sp>
      <p:grpSp>
        <p:nvGrpSpPr>
          <p:cNvPr id="1164" name="Google Shape;1164;p107"/>
          <p:cNvGrpSpPr/>
          <p:nvPr/>
        </p:nvGrpSpPr>
        <p:grpSpPr>
          <a:xfrm>
            <a:off x="7215381" y="3598096"/>
            <a:ext cx="1347394" cy="200100"/>
            <a:chOff x="14430762" y="7944006"/>
            <a:chExt cx="2694788" cy="400200"/>
          </a:xfrm>
        </p:grpSpPr>
        <p:pic>
          <p:nvPicPr>
            <p:cNvPr id="1165" name="Google Shape;1165;p107"/>
            <p:cNvPicPr preferRelativeResize="0"/>
            <p:nvPr/>
          </p:nvPicPr>
          <p:blipFill>
            <a:blip r:embed="rId13">
              <a:alphaModFix/>
            </a:blip>
            <a:stretch>
              <a:fillRect/>
            </a:stretch>
          </p:blipFill>
          <p:spPr>
            <a:xfrm flipH="1" rot="5400000">
              <a:off x="14430762" y="8033193"/>
              <a:ext cx="166625" cy="166625"/>
            </a:xfrm>
            <a:prstGeom prst="rect">
              <a:avLst/>
            </a:prstGeom>
            <a:noFill/>
            <a:ln>
              <a:noFill/>
            </a:ln>
          </p:spPr>
        </p:pic>
        <p:sp>
          <p:nvSpPr>
            <p:cNvPr id="1166" name="Google Shape;1166;p107"/>
            <p:cNvSpPr txBox="1"/>
            <p:nvPr/>
          </p:nvSpPr>
          <p:spPr>
            <a:xfrm>
              <a:off x="14664350" y="7944006"/>
              <a:ext cx="2461200" cy="4002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700">
                  <a:solidFill>
                    <a:schemeClr val="dk1"/>
                  </a:solidFill>
                  <a:latin typeface="Salesforce Sans Light"/>
                  <a:ea typeface="Salesforce Sans Light"/>
                  <a:cs typeface="Salesforce Sans Light"/>
                  <a:sym typeface="Salesforce Sans Light"/>
                </a:rPr>
                <a:t>Tasa de Conversión de Citas</a:t>
              </a:r>
              <a:endParaRPr sz="700"/>
            </a:p>
          </p:txBody>
        </p:sp>
      </p:grpSp>
      <p:grpSp>
        <p:nvGrpSpPr>
          <p:cNvPr id="1167" name="Google Shape;1167;p107"/>
          <p:cNvGrpSpPr/>
          <p:nvPr/>
        </p:nvGrpSpPr>
        <p:grpSpPr>
          <a:xfrm>
            <a:off x="7215381" y="3789724"/>
            <a:ext cx="1347394" cy="200100"/>
            <a:chOff x="14430762" y="8327263"/>
            <a:chExt cx="2694788" cy="400200"/>
          </a:xfrm>
        </p:grpSpPr>
        <p:pic>
          <p:nvPicPr>
            <p:cNvPr id="1168" name="Google Shape;1168;p107"/>
            <p:cNvPicPr preferRelativeResize="0"/>
            <p:nvPr/>
          </p:nvPicPr>
          <p:blipFill>
            <a:blip r:embed="rId13">
              <a:alphaModFix/>
            </a:blip>
            <a:stretch>
              <a:fillRect/>
            </a:stretch>
          </p:blipFill>
          <p:spPr>
            <a:xfrm rot="5400000">
              <a:off x="14430762" y="8444038"/>
              <a:ext cx="166625" cy="166625"/>
            </a:xfrm>
            <a:prstGeom prst="rect">
              <a:avLst/>
            </a:prstGeom>
            <a:noFill/>
            <a:ln>
              <a:noFill/>
            </a:ln>
          </p:spPr>
        </p:pic>
        <p:sp>
          <p:nvSpPr>
            <p:cNvPr id="1169" name="Google Shape;1169;p107"/>
            <p:cNvSpPr txBox="1"/>
            <p:nvPr/>
          </p:nvSpPr>
          <p:spPr>
            <a:xfrm>
              <a:off x="14664350" y="8327263"/>
              <a:ext cx="2461200" cy="4002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700">
                  <a:solidFill>
                    <a:schemeClr val="dk1"/>
                  </a:solidFill>
                  <a:latin typeface="Salesforce Sans Light"/>
                  <a:ea typeface="Salesforce Sans Light"/>
                  <a:cs typeface="Salesforce Sans Light"/>
                  <a:sym typeface="Salesforce Sans Light"/>
                </a:rPr>
                <a:t>Tasa de Error</a:t>
              </a:r>
              <a:endParaRPr sz="700"/>
            </a:p>
          </p:txBody>
        </p:sp>
      </p:grpSp>
      <p:grpSp>
        <p:nvGrpSpPr>
          <p:cNvPr id="1170" name="Google Shape;1170;p107"/>
          <p:cNvGrpSpPr/>
          <p:nvPr/>
        </p:nvGrpSpPr>
        <p:grpSpPr>
          <a:xfrm>
            <a:off x="7215381" y="3995149"/>
            <a:ext cx="1347394" cy="200100"/>
            <a:chOff x="14430762" y="8738113"/>
            <a:chExt cx="2694788" cy="400200"/>
          </a:xfrm>
        </p:grpSpPr>
        <p:pic>
          <p:nvPicPr>
            <p:cNvPr id="1171" name="Google Shape;1171;p107"/>
            <p:cNvPicPr preferRelativeResize="0"/>
            <p:nvPr/>
          </p:nvPicPr>
          <p:blipFill>
            <a:blip r:embed="rId13">
              <a:alphaModFix/>
            </a:blip>
            <a:stretch>
              <a:fillRect/>
            </a:stretch>
          </p:blipFill>
          <p:spPr>
            <a:xfrm rot="5400000">
              <a:off x="14430762" y="8854902"/>
              <a:ext cx="166625" cy="166625"/>
            </a:xfrm>
            <a:prstGeom prst="rect">
              <a:avLst/>
            </a:prstGeom>
            <a:noFill/>
            <a:ln>
              <a:noFill/>
            </a:ln>
          </p:spPr>
        </p:pic>
        <p:sp>
          <p:nvSpPr>
            <p:cNvPr id="1172" name="Google Shape;1172;p107"/>
            <p:cNvSpPr txBox="1"/>
            <p:nvPr/>
          </p:nvSpPr>
          <p:spPr>
            <a:xfrm>
              <a:off x="14664350" y="8738113"/>
              <a:ext cx="2461200" cy="4002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700">
                  <a:solidFill>
                    <a:schemeClr val="dk1"/>
                  </a:solidFill>
                  <a:latin typeface="Salesforce Sans Light"/>
                  <a:ea typeface="Salesforce Sans Light"/>
                  <a:cs typeface="Salesforce Sans Light"/>
                  <a:sym typeface="Salesforce Sans Light"/>
                </a:rPr>
                <a:t>Tiempo de Respuesta</a:t>
              </a:r>
              <a:endParaRPr sz="700"/>
            </a:p>
          </p:txBody>
        </p:sp>
      </p:grpSp>
      <p:grpSp>
        <p:nvGrpSpPr>
          <p:cNvPr id="1173" name="Google Shape;1173;p107"/>
          <p:cNvGrpSpPr/>
          <p:nvPr/>
        </p:nvGrpSpPr>
        <p:grpSpPr>
          <a:xfrm>
            <a:off x="5213169" y="3451247"/>
            <a:ext cx="572850" cy="581996"/>
            <a:chOff x="10426337" y="7650308"/>
            <a:chExt cx="1145700" cy="1163992"/>
          </a:xfrm>
        </p:grpSpPr>
        <p:pic>
          <p:nvPicPr>
            <p:cNvPr id="1174" name="Google Shape;1174;p107" title="agentforce.png"/>
            <p:cNvPicPr preferRelativeResize="0"/>
            <p:nvPr/>
          </p:nvPicPr>
          <p:blipFill>
            <a:blip r:embed="rId14">
              <a:alphaModFix/>
            </a:blip>
            <a:stretch>
              <a:fillRect/>
            </a:stretch>
          </p:blipFill>
          <p:spPr>
            <a:xfrm>
              <a:off x="10587992" y="7650308"/>
              <a:ext cx="822376" cy="857400"/>
            </a:xfrm>
            <a:prstGeom prst="rect">
              <a:avLst/>
            </a:prstGeom>
            <a:noFill/>
            <a:ln>
              <a:noFill/>
            </a:ln>
          </p:spPr>
        </p:pic>
        <p:sp>
          <p:nvSpPr>
            <p:cNvPr id="1175" name="Google Shape;1175;p107"/>
            <p:cNvSpPr txBox="1"/>
            <p:nvPr/>
          </p:nvSpPr>
          <p:spPr>
            <a:xfrm>
              <a:off x="10426337" y="8507700"/>
              <a:ext cx="1145700" cy="3066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 sz="700">
                  <a:solidFill>
                    <a:schemeClr val="dk1"/>
                  </a:solidFill>
                  <a:latin typeface="Salesforce Sans"/>
                  <a:ea typeface="Salesforce Sans"/>
                  <a:cs typeface="Salesforce Sans"/>
                  <a:sym typeface="Salesforce Sans"/>
                </a:rPr>
                <a:t>Agentforce</a:t>
              </a:r>
              <a:endParaRPr b="1" sz="700">
                <a:solidFill>
                  <a:schemeClr val="dk1"/>
                </a:solidFill>
                <a:latin typeface="Salesforce Sans"/>
                <a:ea typeface="Salesforce Sans"/>
                <a:cs typeface="Salesforce Sans"/>
                <a:sym typeface="Salesforce Sans"/>
              </a:endParaRPr>
            </a:p>
          </p:txBody>
        </p:sp>
      </p:grpSp>
      <p:sp>
        <p:nvSpPr>
          <p:cNvPr id="1176" name="Google Shape;1176;p107"/>
          <p:cNvSpPr txBox="1"/>
          <p:nvPr>
            <p:ph type="title"/>
          </p:nvPr>
        </p:nvSpPr>
        <p:spPr>
          <a:xfrm>
            <a:off x="278463" y="4407150"/>
            <a:ext cx="8223600" cy="4827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800">
                <a:solidFill>
                  <a:schemeClr val="accent4"/>
                </a:solidFill>
              </a:rPr>
              <a:t>Comenzar con un caso de negocio, con el trámite más demandado</a:t>
            </a:r>
            <a:endParaRPr sz="1800">
              <a:solidFill>
                <a:schemeClr val="accent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8"/>
                                        </p:tgtEl>
                                        <p:attrNameLst>
                                          <p:attrName>style.visibility</p:attrName>
                                        </p:attrNameLst>
                                      </p:cBhvr>
                                      <p:to>
                                        <p:strVal val="visible"/>
                                      </p:to>
                                    </p:set>
                                    <p:animEffect filter="fade" transition="in">
                                      <p:cBhvr>
                                        <p:cTn dur="1000"/>
                                        <p:tgtEl>
                                          <p:spTgt spid="112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31"/>
                                        </p:tgtEl>
                                        <p:attrNameLst>
                                          <p:attrName>style.visibility</p:attrName>
                                        </p:attrNameLst>
                                      </p:cBhvr>
                                      <p:to>
                                        <p:strVal val="visible"/>
                                      </p:to>
                                    </p:set>
                                    <p:animEffect filter="fade" transition="in">
                                      <p:cBhvr>
                                        <p:cTn dur="1000"/>
                                        <p:tgtEl>
                                          <p:spTgt spid="113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1000"/>
                                        <p:tgtEl>
                                          <p:spTgt spid="113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1000"/>
                                        <p:tgtEl>
                                          <p:spTgt spid="113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40"/>
                                        </p:tgtEl>
                                        <p:attrNameLst>
                                          <p:attrName>style.visibility</p:attrName>
                                        </p:attrNameLst>
                                      </p:cBhvr>
                                      <p:to>
                                        <p:strVal val="visible"/>
                                      </p:to>
                                    </p:set>
                                    <p:animEffect filter="fade" transition="in">
                                      <p:cBhvr>
                                        <p:cTn dur="1000"/>
                                        <p:tgtEl>
                                          <p:spTgt spid="1140"/>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143"/>
                                        </p:tgtEl>
                                        <p:attrNameLst>
                                          <p:attrName>style.visibility</p:attrName>
                                        </p:attrNameLst>
                                      </p:cBhvr>
                                      <p:to>
                                        <p:strVal val="visible"/>
                                      </p:to>
                                    </p:set>
                                    <p:animEffect filter="fade" transition="in">
                                      <p:cBhvr>
                                        <p:cTn dur="1000"/>
                                        <p:tgtEl>
                                          <p:spTgt spid="1143"/>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1000"/>
                                        <p:tgtEl>
                                          <p:spTgt spid="1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08"/>
          <p:cNvSpPr/>
          <p:nvPr/>
        </p:nvSpPr>
        <p:spPr>
          <a:xfrm>
            <a:off x="328250" y="422025"/>
            <a:ext cx="4950900" cy="879300"/>
          </a:xfrm>
          <a:prstGeom prst="rect">
            <a:avLst/>
          </a:prstGeom>
          <a:solidFill>
            <a:schemeClr val="lt1"/>
          </a:solidFill>
          <a:ln cap="flat" cmpd="sng" w="4775">
            <a:solidFill>
              <a:schemeClr val="dk2"/>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Salesforce Sans"/>
              <a:ea typeface="Salesforce Sans"/>
              <a:cs typeface="Salesforce Sans"/>
              <a:sym typeface="Salesforce Sans"/>
            </a:endParaRPr>
          </a:p>
        </p:txBody>
      </p:sp>
      <p:pic>
        <p:nvPicPr>
          <p:cNvPr id="1182" name="Google Shape;1182;p108" title="header-fitd.png"/>
          <p:cNvPicPr preferRelativeResize="0"/>
          <p:nvPr/>
        </p:nvPicPr>
        <p:blipFill>
          <a:blip r:embed="rId3">
            <a:alphaModFix/>
          </a:blip>
          <a:stretch>
            <a:fillRect/>
          </a:stretch>
        </p:blipFill>
        <p:spPr>
          <a:xfrm>
            <a:off x="428625" y="480600"/>
            <a:ext cx="4166826" cy="762150"/>
          </a:xfrm>
          <a:prstGeom prst="rect">
            <a:avLst/>
          </a:prstGeom>
          <a:noFill/>
          <a:ln>
            <a:noFill/>
          </a:ln>
        </p:spPr>
      </p:pic>
      <p:pic>
        <p:nvPicPr>
          <p:cNvPr id="1183" name="Google Shape;1183;p108" title="QR-Isaúl.jpeg"/>
          <p:cNvPicPr preferRelativeResize="0"/>
          <p:nvPr/>
        </p:nvPicPr>
        <p:blipFill rotWithShape="1">
          <a:blip r:embed="rId4">
            <a:alphaModFix/>
          </a:blip>
          <a:srcRect b="35158" l="26300" r="25778" t="43704"/>
          <a:stretch/>
        </p:blipFill>
        <p:spPr>
          <a:xfrm>
            <a:off x="5429250" y="480675"/>
            <a:ext cx="797100" cy="762000"/>
          </a:xfrm>
          <a:prstGeom prst="roundRect">
            <a:avLst>
              <a:gd fmla="val 16667" name="adj"/>
            </a:avLst>
          </a:prstGeom>
          <a:noFill/>
          <a:ln>
            <a:noFill/>
          </a:ln>
        </p:spPr>
      </p:pic>
      <p:pic>
        <p:nvPicPr>
          <p:cNvPr id="1184" name="Google Shape;1184;p108" title="QR-Manuel.jpeg"/>
          <p:cNvPicPr preferRelativeResize="0"/>
          <p:nvPr/>
        </p:nvPicPr>
        <p:blipFill rotWithShape="1">
          <a:blip r:embed="rId5">
            <a:alphaModFix/>
          </a:blip>
          <a:srcRect b="38596" l="22872" r="24574" t="38241"/>
          <a:stretch/>
        </p:blipFill>
        <p:spPr>
          <a:xfrm>
            <a:off x="6549725" y="991404"/>
            <a:ext cx="797100" cy="762000"/>
          </a:xfrm>
          <a:prstGeom prst="roundRect">
            <a:avLst>
              <a:gd fmla="val 16667" name="adj"/>
            </a:avLst>
          </a:prstGeom>
          <a:noFill/>
          <a:ln>
            <a:noFill/>
          </a:ln>
        </p:spPr>
      </p:pic>
      <p:pic>
        <p:nvPicPr>
          <p:cNvPr id="1185" name="Google Shape;1185;p108" title="QR-Jesús.jpeg"/>
          <p:cNvPicPr preferRelativeResize="0"/>
          <p:nvPr/>
        </p:nvPicPr>
        <p:blipFill>
          <a:blip r:embed="rId6">
            <a:alphaModFix/>
          </a:blip>
          <a:stretch>
            <a:fillRect/>
          </a:stretch>
        </p:blipFill>
        <p:spPr>
          <a:xfrm>
            <a:off x="7670200" y="1644774"/>
            <a:ext cx="756900" cy="804900"/>
          </a:xfrm>
          <a:prstGeom prst="roundRect">
            <a:avLst>
              <a:gd fmla="val 16667"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986" name="Shape 986"/>
        <p:cNvGrpSpPr/>
        <p:nvPr/>
      </p:nvGrpSpPr>
      <p:grpSpPr>
        <a:xfrm>
          <a:off x="0" y="0"/>
          <a:ext cx="0" cy="0"/>
          <a:chOff x="0" y="0"/>
          <a:chExt cx="0" cy="0"/>
        </a:xfrm>
      </p:grpSpPr>
      <p:pic>
        <p:nvPicPr>
          <p:cNvPr id="987" name="Google Shape;987;p89" title="WTM-Elena-Ricardo.jpeg"/>
          <p:cNvPicPr preferRelativeResize="0"/>
          <p:nvPr/>
        </p:nvPicPr>
        <p:blipFill rotWithShape="1">
          <a:blip r:embed="rId3">
            <a:alphaModFix/>
          </a:blip>
          <a:srcRect b="9453" l="0" r="-1082" t="0"/>
          <a:stretch/>
        </p:blipFill>
        <p:spPr>
          <a:xfrm>
            <a:off x="171300" y="811775"/>
            <a:ext cx="7695600" cy="3760200"/>
          </a:xfrm>
          <a:prstGeom prst="roundRect">
            <a:avLst>
              <a:gd fmla="val 16667" name="adj"/>
            </a:avLst>
          </a:prstGeom>
          <a:noFill/>
          <a:ln>
            <a:noFill/>
          </a:ln>
        </p:spPr>
      </p:pic>
      <p:pic>
        <p:nvPicPr>
          <p:cNvPr id="988" name="Google Shape;988;p89" title="audio.mp3">
            <a:hlinkClick r:id="rId4"/>
          </p:cNvPr>
          <p:cNvPicPr preferRelativeResize="0"/>
          <p:nvPr/>
        </p:nvPicPr>
        <p:blipFill>
          <a:blip r:embed="rId5">
            <a:alphaModFix/>
          </a:blip>
          <a:stretch>
            <a:fillRect/>
          </a:stretch>
        </p:blipFill>
        <p:spPr>
          <a:xfrm>
            <a:off x="428625" y="200025"/>
            <a:ext cx="457200" cy="45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grpSp>
        <p:nvGrpSpPr>
          <p:cNvPr id="993" name="Google Shape;993;p90"/>
          <p:cNvGrpSpPr/>
          <p:nvPr/>
        </p:nvGrpSpPr>
        <p:grpSpPr>
          <a:xfrm>
            <a:off x="1337150" y="755132"/>
            <a:ext cx="6767700" cy="3633225"/>
            <a:chOff x="2674300" y="1510264"/>
            <a:chExt cx="13535400" cy="7266451"/>
          </a:xfrm>
        </p:grpSpPr>
        <p:pic>
          <p:nvPicPr>
            <p:cNvPr id="994" name="Google Shape;994;p90" title="WTM-imagen6.png"/>
            <p:cNvPicPr preferRelativeResize="0"/>
            <p:nvPr/>
          </p:nvPicPr>
          <p:blipFill>
            <a:blip r:embed="rId3">
              <a:alphaModFix/>
            </a:blip>
            <a:stretch>
              <a:fillRect/>
            </a:stretch>
          </p:blipFill>
          <p:spPr>
            <a:xfrm>
              <a:off x="2768313" y="1510264"/>
              <a:ext cx="13322875" cy="7266451"/>
            </a:xfrm>
            <a:prstGeom prst="rect">
              <a:avLst/>
            </a:prstGeom>
            <a:noFill/>
            <a:ln>
              <a:noFill/>
            </a:ln>
          </p:spPr>
        </p:pic>
        <p:sp>
          <p:nvSpPr>
            <p:cNvPr id="995" name="Google Shape;995;p90"/>
            <p:cNvSpPr/>
            <p:nvPr/>
          </p:nvSpPr>
          <p:spPr>
            <a:xfrm>
              <a:off x="2674300" y="1510275"/>
              <a:ext cx="13535400" cy="7266300"/>
            </a:xfrm>
            <a:prstGeom prst="rect">
              <a:avLst/>
            </a:prstGeom>
            <a:gradFill>
              <a:gsLst>
                <a:gs pos="0">
                  <a:srgbClr val="FFFFFF">
                    <a:alpha val="0"/>
                  </a:srgbClr>
                </a:gs>
                <a:gs pos="44000">
                  <a:srgbClr val="434343">
                    <a:alpha val="51372"/>
                  </a:srgbClr>
                </a:gs>
                <a:gs pos="100000">
                  <a:srgbClr val="000000"/>
                </a:gs>
              </a:gsLst>
              <a:lin ang="5400012"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Salesforce Sans"/>
                <a:ea typeface="Salesforce Sans"/>
                <a:cs typeface="Salesforce Sans"/>
                <a:sym typeface="Salesforce Sans"/>
              </a:endParaRPr>
            </a:p>
          </p:txBody>
        </p:sp>
      </p:grpSp>
      <p:sp>
        <p:nvSpPr>
          <p:cNvPr id="996" name="Google Shape;996;p90"/>
          <p:cNvSpPr txBox="1"/>
          <p:nvPr/>
        </p:nvSpPr>
        <p:spPr>
          <a:xfrm>
            <a:off x="3849450" y="149063"/>
            <a:ext cx="1731000" cy="3234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1500">
                <a:solidFill>
                  <a:schemeClr val="lt1"/>
                </a:solidFill>
                <a:latin typeface="Roboto Mono Medium"/>
                <a:ea typeface="Roboto Mono Medium"/>
                <a:cs typeface="Roboto Mono Medium"/>
                <a:sym typeface="Roboto Mono Medium"/>
              </a:rPr>
              <a:t>LA FRUSTACIÓN</a:t>
            </a:r>
            <a:endParaRPr sz="1500">
              <a:solidFill>
                <a:schemeClr val="lt1"/>
              </a:solidFill>
              <a:latin typeface="Roboto Mono Medium"/>
              <a:ea typeface="Roboto Mono Medium"/>
              <a:cs typeface="Roboto Mono Medium"/>
              <a:sym typeface="Roboto Mono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00" name="Shape 1000"/>
        <p:cNvGrpSpPr/>
        <p:nvPr/>
      </p:nvGrpSpPr>
      <p:grpSpPr>
        <a:xfrm>
          <a:off x="0" y="0"/>
          <a:ext cx="0" cy="0"/>
          <a:chOff x="0" y="0"/>
          <a:chExt cx="0" cy="0"/>
        </a:xfrm>
      </p:grpSpPr>
      <p:sp>
        <p:nvSpPr>
          <p:cNvPr id="1001" name="Google Shape;1001;p91"/>
          <p:cNvSpPr txBox="1"/>
          <p:nvPr>
            <p:ph type="title"/>
          </p:nvPr>
        </p:nvSpPr>
        <p:spPr>
          <a:xfrm>
            <a:off x="709650" y="798900"/>
            <a:ext cx="8010600" cy="3773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2500"/>
              <a:t>¿</a:t>
            </a:r>
            <a:r>
              <a:rPr lang="en" sz="12500">
                <a:solidFill>
                  <a:schemeClr val="accent4"/>
                </a:solidFill>
              </a:rPr>
              <a:t>Qué pasó</a:t>
            </a:r>
            <a:r>
              <a:rPr lang="en" sz="12500"/>
              <a:t>?</a:t>
            </a:r>
            <a:endParaRPr sz="12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grpSp>
        <p:nvGrpSpPr>
          <p:cNvPr id="1006" name="Google Shape;1006;p92"/>
          <p:cNvGrpSpPr/>
          <p:nvPr/>
        </p:nvGrpSpPr>
        <p:grpSpPr>
          <a:xfrm>
            <a:off x="249975" y="578962"/>
            <a:ext cx="7501050" cy="4182450"/>
            <a:chOff x="410150" y="1052550"/>
            <a:chExt cx="15002100" cy="8364900"/>
          </a:xfrm>
        </p:grpSpPr>
        <p:pic>
          <p:nvPicPr>
            <p:cNvPr id="1007" name="Google Shape;1007;p92" title="WTM-imagen2.png"/>
            <p:cNvPicPr preferRelativeResize="0"/>
            <p:nvPr/>
          </p:nvPicPr>
          <p:blipFill>
            <a:blip r:embed="rId3">
              <a:alphaModFix/>
            </a:blip>
            <a:stretch>
              <a:fillRect/>
            </a:stretch>
          </p:blipFill>
          <p:spPr>
            <a:xfrm>
              <a:off x="410150" y="1052550"/>
              <a:ext cx="15002100" cy="8181900"/>
            </a:xfrm>
            <a:prstGeom prst="roundRect">
              <a:avLst>
                <a:gd fmla="val 16667" name="adj"/>
              </a:avLst>
            </a:prstGeom>
            <a:noFill/>
            <a:ln>
              <a:noFill/>
            </a:ln>
          </p:spPr>
        </p:pic>
        <p:sp>
          <p:nvSpPr>
            <p:cNvPr id="1008" name="Google Shape;1008;p92"/>
            <p:cNvSpPr/>
            <p:nvPr/>
          </p:nvSpPr>
          <p:spPr>
            <a:xfrm>
              <a:off x="410150" y="1052550"/>
              <a:ext cx="15002100" cy="8364900"/>
            </a:xfrm>
            <a:prstGeom prst="roundRect">
              <a:avLst>
                <a:gd fmla="val 16667" name="adj"/>
              </a:avLst>
            </a:prstGeom>
            <a:gradFill>
              <a:gsLst>
                <a:gs pos="0">
                  <a:srgbClr val="FFFFFF">
                    <a:alpha val="0"/>
                  </a:srgbClr>
                </a:gs>
                <a:gs pos="44000">
                  <a:srgbClr val="434343">
                    <a:alpha val="51372"/>
                  </a:srgbClr>
                </a:gs>
                <a:gs pos="100000">
                  <a:srgbClr val="000000"/>
                </a:gs>
              </a:gsLst>
              <a:lin ang="5400012"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Salesforce Sans"/>
                <a:ea typeface="Salesforce Sans"/>
                <a:cs typeface="Salesforce Sans"/>
                <a:sym typeface="Salesforce Sans"/>
              </a:endParaRPr>
            </a:p>
          </p:txBody>
        </p:sp>
      </p:grpSp>
      <p:sp>
        <p:nvSpPr>
          <p:cNvPr id="1009" name="Google Shape;1009;p92"/>
          <p:cNvSpPr txBox="1"/>
          <p:nvPr/>
        </p:nvSpPr>
        <p:spPr>
          <a:xfrm>
            <a:off x="3849450" y="149063"/>
            <a:ext cx="1731000" cy="3234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1500">
                <a:solidFill>
                  <a:schemeClr val="lt1"/>
                </a:solidFill>
                <a:latin typeface="Roboto Mono Medium"/>
                <a:ea typeface="Roboto Mono Medium"/>
                <a:cs typeface="Roboto Mono Medium"/>
                <a:sym typeface="Roboto Mono Medium"/>
              </a:rPr>
              <a:t>9:00 - 9:10 AM</a:t>
            </a:r>
            <a:endParaRPr sz="1500">
              <a:solidFill>
                <a:schemeClr val="lt1"/>
              </a:solidFill>
              <a:latin typeface="Roboto Mono Medium"/>
              <a:ea typeface="Roboto Mono Medium"/>
              <a:cs typeface="Roboto Mono Medium"/>
              <a:sym typeface="Roboto Mono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93"/>
          <p:cNvSpPr txBox="1"/>
          <p:nvPr/>
        </p:nvSpPr>
        <p:spPr>
          <a:xfrm>
            <a:off x="3849450" y="149063"/>
            <a:ext cx="1731000" cy="3234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1500">
                <a:solidFill>
                  <a:schemeClr val="lt1"/>
                </a:solidFill>
                <a:latin typeface="Roboto Mono Medium"/>
                <a:ea typeface="Roboto Mono Medium"/>
                <a:cs typeface="Roboto Mono Medium"/>
                <a:sym typeface="Roboto Mono Medium"/>
              </a:rPr>
              <a:t>9:10 - 9:20 AM</a:t>
            </a:r>
            <a:endParaRPr sz="1500">
              <a:solidFill>
                <a:schemeClr val="lt1"/>
              </a:solidFill>
              <a:latin typeface="Roboto Mono Medium"/>
              <a:ea typeface="Roboto Mono Medium"/>
              <a:cs typeface="Roboto Mono Medium"/>
              <a:sym typeface="Roboto Mono Medium"/>
            </a:endParaRPr>
          </a:p>
        </p:txBody>
      </p:sp>
      <p:grpSp>
        <p:nvGrpSpPr>
          <p:cNvPr id="1015" name="Google Shape;1015;p93"/>
          <p:cNvGrpSpPr/>
          <p:nvPr/>
        </p:nvGrpSpPr>
        <p:grpSpPr>
          <a:xfrm>
            <a:off x="382363" y="526200"/>
            <a:ext cx="7560750" cy="4091102"/>
            <a:chOff x="797550" y="1052399"/>
            <a:chExt cx="15121500" cy="8182204"/>
          </a:xfrm>
        </p:grpSpPr>
        <p:pic>
          <p:nvPicPr>
            <p:cNvPr id="1016" name="Google Shape;1016;p93" title="WTM-imagen3.png"/>
            <p:cNvPicPr preferRelativeResize="0"/>
            <p:nvPr/>
          </p:nvPicPr>
          <p:blipFill>
            <a:blip r:embed="rId3">
              <a:alphaModFix/>
            </a:blip>
            <a:stretch>
              <a:fillRect/>
            </a:stretch>
          </p:blipFill>
          <p:spPr>
            <a:xfrm>
              <a:off x="857250" y="1052403"/>
              <a:ext cx="15002100" cy="8182200"/>
            </a:xfrm>
            <a:prstGeom prst="roundRect">
              <a:avLst>
                <a:gd fmla="val 16667" name="adj"/>
              </a:avLst>
            </a:prstGeom>
            <a:noFill/>
            <a:ln>
              <a:noFill/>
            </a:ln>
          </p:spPr>
        </p:pic>
        <p:sp>
          <p:nvSpPr>
            <p:cNvPr id="1017" name="Google Shape;1017;p93"/>
            <p:cNvSpPr/>
            <p:nvPr/>
          </p:nvSpPr>
          <p:spPr>
            <a:xfrm>
              <a:off x="797550" y="1052399"/>
              <a:ext cx="15121500" cy="8182200"/>
            </a:xfrm>
            <a:prstGeom prst="roundRect">
              <a:avLst>
                <a:gd fmla="val 16667" name="adj"/>
              </a:avLst>
            </a:prstGeom>
            <a:gradFill>
              <a:gsLst>
                <a:gs pos="0">
                  <a:srgbClr val="FFFFFF">
                    <a:alpha val="0"/>
                  </a:srgbClr>
                </a:gs>
                <a:gs pos="44000">
                  <a:srgbClr val="434343">
                    <a:alpha val="51372"/>
                  </a:srgbClr>
                </a:gs>
                <a:gs pos="100000">
                  <a:srgbClr val="000000"/>
                </a:gs>
              </a:gsLst>
              <a:lin ang="5400012"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Salesforce Sans"/>
                <a:ea typeface="Salesforce Sans"/>
                <a:cs typeface="Salesforce Sans"/>
                <a:sym typeface="Salesforce San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94"/>
          <p:cNvSpPr txBox="1"/>
          <p:nvPr/>
        </p:nvSpPr>
        <p:spPr>
          <a:xfrm>
            <a:off x="3849450" y="149063"/>
            <a:ext cx="1731000" cy="3234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lang="en" sz="1500">
                <a:solidFill>
                  <a:schemeClr val="lt1"/>
                </a:solidFill>
                <a:latin typeface="Roboto Mono Medium"/>
                <a:ea typeface="Roboto Mono Medium"/>
                <a:cs typeface="Roboto Mono Medium"/>
                <a:sym typeface="Roboto Mono Medium"/>
              </a:rPr>
              <a:t>9:20 - 9:30 AM</a:t>
            </a:r>
            <a:endParaRPr sz="1500">
              <a:solidFill>
                <a:schemeClr val="lt1"/>
              </a:solidFill>
              <a:latin typeface="Roboto Mono Medium"/>
              <a:ea typeface="Roboto Mono Medium"/>
              <a:cs typeface="Roboto Mono Medium"/>
              <a:sym typeface="Roboto Mono Medium"/>
            </a:endParaRPr>
          </a:p>
        </p:txBody>
      </p:sp>
      <p:grpSp>
        <p:nvGrpSpPr>
          <p:cNvPr id="1023" name="Google Shape;1023;p94"/>
          <p:cNvGrpSpPr/>
          <p:nvPr/>
        </p:nvGrpSpPr>
        <p:grpSpPr>
          <a:xfrm>
            <a:off x="351222" y="513225"/>
            <a:ext cx="7556804" cy="4117050"/>
            <a:chOff x="702443" y="1026450"/>
            <a:chExt cx="15113608" cy="8234100"/>
          </a:xfrm>
        </p:grpSpPr>
        <p:pic>
          <p:nvPicPr>
            <p:cNvPr id="1024" name="Google Shape;1024;p94" title="WTM-imagen4.png"/>
            <p:cNvPicPr preferRelativeResize="0"/>
            <p:nvPr/>
          </p:nvPicPr>
          <p:blipFill>
            <a:blip r:embed="rId3">
              <a:alphaModFix/>
            </a:blip>
            <a:stretch>
              <a:fillRect/>
            </a:stretch>
          </p:blipFill>
          <p:spPr>
            <a:xfrm>
              <a:off x="718851" y="1026450"/>
              <a:ext cx="15097200" cy="8234100"/>
            </a:xfrm>
            <a:prstGeom prst="roundRect">
              <a:avLst>
                <a:gd fmla="val 16667" name="adj"/>
              </a:avLst>
            </a:prstGeom>
            <a:noFill/>
            <a:ln>
              <a:noFill/>
            </a:ln>
          </p:spPr>
        </p:pic>
        <p:sp>
          <p:nvSpPr>
            <p:cNvPr id="1025" name="Google Shape;1025;p94"/>
            <p:cNvSpPr/>
            <p:nvPr/>
          </p:nvSpPr>
          <p:spPr>
            <a:xfrm>
              <a:off x="702443" y="1026450"/>
              <a:ext cx="15097200" cy="8234100"/>
            </a:xfrm>
            <a:prstGeom prst="roundRect">
              <a:avLst>
                <a:gd fmla="val 16667" name="adj"/>
              </a:avLst>
            </a:prstGeom>
            <a:gradFill>
              <a:gsLst>
                <a:gs pos="0">
                  <a:srgbClr val="FFFFFF">
                    <a:alpha val="0"/>
                  </a:srgbClr>
                </a:gs>
                <a:gs pos="44000">
                  <a:srgbClr val="434343">
                    <a:alpha val="51372"/>
                  </a:srgbClr>
                </a:gs>
                <a:gs pos="100000">
                  <a:srgbClr val="000000"/>
                </a:gs>
              </a:gsLst>
              <a:lin ang="5400012"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sz="700">
                <a:latin typeface="Salesforce Sans"/>
                <a:ea typeface="Salesforce Sans"/>
                <a:cs typeface="Salesforce Sans"/>
                <a:sym typeface="Salesforce Sa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29" name="Shape 1029"/>
        <p:cNvGrpSpPr/>
        <p:nvPr/>
      </p:nvGrpSpPr>
      <p:grpSpPr>
        <a:xfrm>
          <a:off x="0" y="0"/>
          <a:ext cx="0" cy="0"/>
          <a:chOff x="0" y="0"/>
          <a:chExt cx="0" cy="0"/>
        </a:xfrm>
      </p:grpSpPr>
      <p:sp>
        <p:nvSpPr>
          <p:cNvPr id="1030" name="Google Shape;1030;p95"/>
          <p:cNvSpPr txBox="1"/>
          <p:nvPr>
            <p:ph type="title"/>
          </p:nvPr>
        </p:nvSpPr>
        <p:spPr>
          <a:xfrm>
            <a:off x="566775" y="711525"/>
            <a:ext cx="8010600" cy="372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5000"/>
              <a:t>Y ¿Podemos </a:t>
            </a:r>
            <a:r>
              <a:rPr lang="en" sz="5000">
                <a:solidFill>
                  <a:schemeClr val="accent4"/>
                </a:solidFill>
              </a:rPr>
              <a:t>ayudar</a:t>
            </a:r>
            <a:r>
              <a:rPr lang="en" sz="5000"/>
              <a:t>?</a:t>
            </a:r>
            <a:endParaRPr sz="5000"/>
          </a:p>
          <a:p>
            <a:pPr indent="0" lvl="0" marL="0" rtl="0" algn="ctr">
              <a:spcBef>
                <a:spcPts val="0"/>
              </a:spcBef>
              <a:spcAft>
                <a:spcPts val="0"/>
              </a:spcAft>
              <a:buNone/>
            </a:pPr>
            <a:r>
              <a:t/>
            </a:r>
            <a:endParaRPr sz="5000"/>
          </a:p>
          <a:p>
            <a:pPr indent="0" lvl="0" marL="0" rtl="0" algn="ctr">
              <a:spcBef>
                <a:spcPts val="0"/>
              </a:spcBef>
              <a:spcAft>
                <a:spcPts val="0"/>
              </a:spcAft>
              <a:buNone/>
            </a:pPr>
            <a:r>
              <a:t/>
            </a:r>
            <a:endParaRPr sz="5000"/>
          </a:p>
          <a:p>
            <a:pPr indent="0" lvl="0" marL="0" rtl="0" algn="ctr">
              <a:spcBef>
                <a:spcPts val="0"/>
              </a:spcBef>
              <a:spcAft>
                <a:spcPts val="0"/>
              </a:spcAft>
              <a:buNone/>
            </a:pPr>
            <a:r>
              <a:rPr lang="en" sz="5000"/>
              <a:t>¿Alguien ha visto un </a:t>
            </a:r>
            <a:r>
              <a:rPr lang="en" sz="5000">
                <a:solidFill>
                  <a:schemeClr val="accent4"/>
                </a:solidFill>
              </a:rPr>
              <a:t>agente de AI</a:t>
            </a:r>
            <a:r>
              <a:rPr lang="en" sz="5000"/>
              <a:t> ayudando?</a:t>
            </a:r>
            <a:endParaRPr sz="50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26 SF Corporate Template">
  <a:themeElements>
    <a:clrScheme name="Simple Light">
      <a:dk1>
        <a:srgbClr val="002775"/>
      </a:dk1>
      <a:lt1>
        <a:srgbClr val="FFFFFF"/>
      </a:lt1>
      <a:dk2>
        <a:srgbClr val="022AC0"/>
      </a:dk2>
      <a:lt2>
        <a:srgbClr val="00B3FF"/>
      </a:lt2>
      <a:accent1>
        <a:srgbClr val="90D0FE"/>
      </a:accent1>
      <a:accent2>
        <a:srgbClr val="04E1CB"/>
      </a:accent2>
      <a:accent3>
        <a:srgbClr val="FCC003"/>
      </a:accent3>
      <a:accent4>
        <a:srgbClr val="FF538A"/>
      </a:accent4>
      <a:accent5>
        <a:srgbClr val="D17DFE"/>
      </a:accent5>
      <a:accent6>
        <a:srgbClr val="EAF5FE"/>
      </a:accent6>
      <a:hlink>
        <a:srgbClr val="066AF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