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9" r:id="rId8"/>
    <p:sldId id="264" r:id="rId9"/>
    <p:sldId id="265" r:id="rId10"/>
    <p:sldId id="266" r:id="rId11"/>
    <p:sldId id="271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A58B30-CC95-4C51-81E0-92B6AE7B93FD}" v="2450" dt="2026-05-29T06:33:55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5" d="100"/>
          <a:sy n="65" d="100"/>
        </p:scale>
        <p:origin x="160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Boris Pastrana Polo" userId="d9b4f7da-6b03-40a3-8427-c35702b96bf1" providerId="ADAL" clId="{67B0256C-4290-4B02-AF79-761ACE6A8EF3}"/>
    <pc:docChg chg="undo custSel modSld">
      <pc:chgData name="Carlos Boris Pastrana Polo" userId="d9b4f7da-6b03-40a3-8427-c35702b96bf1" providerId="ADAL" clId="{67B0256C-4290-4B02-AF79-761ACE6A8EF3}" dt="2026-05-26T04:45:14.194" v="485"/>
      <pc:docMkLst>
        <pc:docMk/>
      </pc:docMkLst>
      <pc:sldChg chg="addSp modSp mod">
        <pc:chgData name="Carlos Boris Pastrana Polo" userId="d9b4f7da-6b03-40a3-8427-c35702b96bf1" providerId="ADAL" clId="{67B0256C-4290-4B02-AF79-761ACE6A8EF3}" dt="2026-05-26T03:37:42.652" v="9" actId="1076"/>
        <pc:sldMkLst>
          <pc:docMk/>
          <pc:sldMk cId="1772023062" sldId="260"/>
        </pc:sldMkLst>
      </pc:sldChg>
      <pc:sldChg chg="addSp modSp mod modAnim">
        <pc:chgData name="Carlos Boris Pastrana Polo" userId="d9b4f7da-6b03-40a3-8427-c35702b96bf1" providerId="ADAL" clId="{67B0256C-4290-4B02-AF79-761ACE6A8EF3}" dt="2026-05-26T03:49:35.110" v="28"/>
        <pc:sldMkLst>
          <pc:docMk/>
          <pc:sldMk cId="2478047819" sldId="261"/>
        </pc:sldMkLst>
        <pc:picChg chg="mod">
          <ac:chgData name="Carlos Boris Pastrana Polo" userId="d9b4f7da-6b03-40a3-8427-c35702b96bf1" providerId="ADAL" clId="{67B0256C-4290-4B02-AF79-761ACE6A8EF3}" dt="2026-05-26T03:49:03.431" v="27" actId="1076"/>
          <ac:picMkLst>
            <pc:docMk/>
            <pc:sldMk cId="2478047819" sldId="261"/>
            <ac:picMk id="3" creationId="{DE6DEBAB-624A-4DAE-1905-298A72FE3F3D}"/>
          </ac:picMkLst>
        </pc:picChg>
        <pc:picChg chg="add mod">
          <ac:chgData name="Carlos Boris Pastrana Polo" userId="d9b4f7da-6b03-40a3-8427-c35702b96bf1" providerId="ADAL" clId="{67B0256C-4290-4B02-AF79-761ACE6A8EF3}" dt="2026-05-26T03:45:56.624" v="21" actId="14100"/>
          <ac:picMkLst>
            <pc:docMk/>
            <pc:sldMk cId="2478047819" sldId="261"/>
            <ac:picMk id="5" creationId="{6B2C5C05-C916-8EC5-9BAF-9DE95821433A}"/>
          </ac:picMkLst>
        </pc:picChg>
        <pc:picChg chg="add mod">
          <ac:chgData name="Carlos Boris Pastrana Polo" userId="d9b4f7da-6b03-40a3-8427-c35702b96bf1" providerId="ADAL" clId="{67B0256C-4290-4B02-AF79-761ACE6A8EF3}" dt="2026-05-26T03:45:25.621" v="20" actId="14100"/>
          <ac:picMkLst>
            <pc:docMk/>
            <pc:sldMk cId="2478047819" sldId="261"/>
            <ac:picMk id="7" creationId="{E35657E3-D834-FC6B-06ED-1B66BC404F27}"/>
          </ac:picMkLst>
        </pc:picChg>
      </pc:sldChg>
      <pc:sldChg chg="addSp delSp modSp mod setBg">
        <pc:chgData name="Carlos Boris Pastrana Polo" userId="d9b4f7da-6b03-40a3-8427-c35702b96bf1" providerId="ADAL" clId="{67B0256C-4290-4B02-AF79-761ACE6A8EF3}" dt="2026-05-26T04:07:08.674" v="76" actId="1076"/>
        <pc:sldMkLst>
          <pc:docMk/>
          <pc:sldMk cId="3115919647" sldId="262"/>
        </pc:sldMkLst>
        <pc:picChg chg="mod">
          <ac:chgData name="Carlos Boris Pastrana Polo" userId="d9b4f7da-6b03-40a3-8427-c35702b96bf1" providerId="ADAL" clId="{67B0256C-4290-4B02-AF79-761ACE6A8EF3}" dt="2026-05-26T04:06:57.186" v="73" actId="26606"/>
          <ac:picMkLst>
            <pc:docMk/>
            <pc:sldMk cId="3115919647" sldId="262"/>
            <ac:picMk id="3" creationId="{8A39A11F-6734-4FD3-3FE6-0731AF329A5A}"/>
          </ac:picMkLst>
        </pc:picChg>
        <pc:picChg chg="add mod">
          <ac:chgData name="Carlos Boris Pastrana Polo" userId="d9b4f7da-6b03-40a3-8427-c35702b96bf1" providerId="ADAL" clId="{67B0256C-4290-4B02-AF79-761ACE6A8EF3}" dt="2026-05-26T04:06:57.186" v="73" actId="26606"/>
          <ac:picMkLst>
            <pc:docMk/>
            <pc:sldMk cId="3115919647" sldId="262"/>
            <ac:picMk id="6" creationId="{8C492671-F5AC-0A48-F6EF-BD688BD8A2EC}"/>
          </ac:picMkLst>
        </pc:picChg>
        <pc:picChg chg="add mod">
          <ac:chgData name="Carlos Boris Pastrana Polo" userId="d9b4f7da-6b03-40a3-8427-c35702b96bf1" providerId="ADAL" clId="{67B0256C-4290-4B02-AF79-761ACE6A8EF3}" dt="2026-05-26T04:06:57.186" v="73" actId="26606"/>
          <ac:picMkLst>
            <pc:docMk/>
            <pc:sldMk cId="3115919647" sldId="262"/>
            <ac:picMk id="7" creationId="{DF50FB8C-60AA-FEEE-0BD8-0B0D4B701E4B}"/>
          </ac:picMkLst>
        </pc:picChg>
        <pc:picChg chg="add mod">
          <ac:chgData name="Carlos Boris Pastrana Polo" userId="d9b4f7da-6b03-40a3-8427-c35702b96bf1" providerId="ADAL" clId="{67B0256C-4290-4B02-AF79-761ACE6A8EF3}" dt="2026-05-26T04:06:57.186" v="73" actId="26606"/>
          <ac:picMkLst>
            <pc:docMk/>
            <pc:sldMk cId="3115919647" sldId="262"/>
            <ac:picMk id="8" creationId="{67EA653F-8202-DCA6-31D6-28278DBED469}"/>
          </ac:picMkLst>
        </pc:picChg>
      </pc:sldChg>
      <pc:sldChg chg="addSp modSp mod modAnim">
        <pc:chgData name="Carlos Boris Pastrana Polo" userId="d9b4f7da-6b03-40a3-8427-c35702b96bf1" providerId="ADAL" clId="{67B0256C-4290-4B02-AF79-761ACE6A8EF3}" dt="2026-05-26T04:12:59.640" v="120" actId="1076"/>
        <pc:sldMkLst>
          <pc:docMk/>
          <pc:sldMk cId="3505009406" sldId="263"/>
        </pc:sldMkLst>
        <pc:picChg chg="add mod">
          <ac:chgData name="Carlos Boris Pastrana Polo" userId="d9b4f7da-6b03-40a3-8427-c35702b96bf1" providerId="ADAL" clId="{67B0256C-4290-4B02-AF79-761ACE6A8EF3}" dt="2026-05-26T04:11:02.443" v="90" actId="1076"/>
          <ac:picMkLst>
            <pc:docMk/>
            <pc:sldMk cId="3505009406" sldId="263"/>
            <ac:picMk id="5" creationId="{6439EFBE-5B4F-8F5A-561B-55DDD9A6F156}"/>
          </ac:picMkLst>
        </pc:picChg>
        <pc:picChg chg="add mod">
          <ac:chgData name="Carlos Boris Pastrana Polo" userId="d9b4f7da-6b03-40a3-8427-c35702b96bf1" providerId="ADAL" clId="{67B0256C-4290-4B02-AF79-761ACE6A8EF3}" dt="2026-05-26T04:12:59.640" v="120" actId="1076"/>
          <ac:picMkLst>
            <pc:docMk/>
            <pc:sldMk cId="3505009406" sldId="263"/>
            <ac:picMk id="7" creationId="{66B13495-EF0B-0807-6B64-C4C9C0DDC471}"/>
          </ac:picMkLst>
        </pc:picChg>
      </pc:sldChg>
      <pc:sldChg chg="addSp delSp modSp mod modAnim">
        <pc:chgData name="Carlos Boris Pastrana Polo" userId="d9b4f7da-6b03-40a3-8427-c35702b96bf1" providerId="ADAL" clId="{67B0256C-4290-4B02-AF79-761ACE6A8EF3}" dt="2026-05-26T04:45:14.194" v="485"/>
        <pc:sldMkLst>
          <pc:docMk/>
          <pc:sldMk cId="2213301603" sldId="264"/>
        </pc:sldMkLst>
        <pc:spChg chg="add mod">
          <ac:chgData name="Carlos Boris Pastrana Polo" userId="d9b4f7da-6b03-40a3-8427-c35702b96bf1" providerId="ADAL" clId="{67B0256C-4290-4B02-AF79-761ACE6A8EF3}" dt="2026-05-26T04:38:28.536" v="480" actId="1076"/>
          <ac:spMkLst>
            <pc:docMk/>
            <pc:sldMk cId="2213301603" sldId="264"/>
            <ac:spMk id="8" creationId="{F9A3F481-D47D-B38C-FB25-8A426FC79180}"/>
          </ac:spMkLst>
        </pc:spChg>
        <pc:spChg chg="add mod">
          <ac:chgData name="Carlos Boris Pastrana Polo" userId="d9b4f7da-6b03-40a3-8427-c35702b96bf1" providerId="ADAL" clId="{67B0256C-4290-4B02-AF79-761ACE6A8EF3}" dt="2026-05-26T04:36:59.494" v="470" actId="14100"/>
          <ac:spMkLst>
            <pc:docMk/>
            <pc:sldMk cId="2213301603" sldId="264"/>
            <ac:spMk id="9" creationId="{9B970356-D46B-6302-1B91-ACA5BF14A73A}"/>
          </ac:spMkLst>
        </pc:spChg>
        <pc:spChg chg="add mod">
          <ac:chgData name="Carlos Boris Pastrana Polo" userId="d9b4f7da-6b03-40a3-8427-c35702b96bf1" providerId="ADAL" clId="{67B0256C-4290-4B02-AF79-761ACE6A8EF3}" dt="2026-05-26T04:36:50.804" v="466" actId="14100"/>
          <ac:spMkLst>
            <pc:docMk/>
            <pc:sldMk cId="2213301603" sldId="264"/>
            <ac:spMk id="10" creationId="{829ECB36-E722-B719-2656-9607963EB5E0}"/>
          </ac:spMkLst>
        </pc:spChg>
        <pc:spChg chg="add mod">
          <ac:chgData name="Carlos Boris Pastrana Polo" userId="d9b4f7da-6b03-40a3-8427-c35702b96bf1" providerId="ADAL" clId="{67B0256C-4290-4B02-AF79-761ACE6A8EF3}" dt="2026-05-26T04:36:43.234" v="462" actId="1076"/>
          <ac:spMkLst>
            <pc:docMk/>
            <pc:sldMk cId="2213301603" sldId="264"/>
            <ac:spMk id="11" creationId="{DCCCC397-283F-76F9-8384-56F4A506B69F}"/>
          </ac:spMkLst>
        </pc:spChg>
        <pc:spChg chg="add mod">
          <ac:chgData name="Carlos Boris Pastrana Polo" userId="d9b4f7da-6b03-40a3-8427-c35702b96bf1" providerId="ADAL" clId="{67B0256C-4290-4B02-AF79-761ACE6A8EF3}" dt="2026-05-26T04:38:32.960" v="481" actId="1076"/>
          <ac:spMkLst>
            <pc:docMk/>
            <pc:sldMk cId="2213301603" sldId="264"/>
            <ac:spMk id="12" creationId="{7DB2926A-D743-FCA1-5A34-9514382FEFAD}"/>
          </ac:spMkLst>
        </pc:spChg>
        <pc:picChg chg="mod">
          <ac:chgData name="Carlos Boris Pastrana Polo" userId="d9b4f7da-6b03-40a3-8427-c35702b96bf1" providerId="ADAL" clId="{67B0256C-4290-4B02-AF79-761ACE6A8EF3}" dt="2026-05-26T04:33:26.377" v="397" actId="1076"/>
          <ac:picMkLst>
            <pc:docMk/>
            <pc:sldMk cId="2213301603" sldId="264"/>
            <ac:picMk id="5" creationId="{6228BEC9-C56B-0B6F-929A-8501BDDA4FFC}"/>
          </ac:picMkLst>
        </pc:picChg>
      </pc:sldChg>
      <pc:sldChg chg="addSp modSp mod modAnim">
        <pc:chgData name="Carlos Boris Pastrana Polo" userId="d9b4f7da-6b03-40a3-8427-c35702b96bf1" providerId="ADAL" clId="{67B0256C-4290-4B02-AF79-761ACE6A8EF3}" dt="2026-05-26T04:25:46.707" v="144"/>
        <pc:sldMkLst>
          <pc:docMk/>
          <pc:sldMk cId="46954992" sldId="269"/>
        </pc:sldMkLst>
        <pc:picChg chg="add mod">
          <ac:chgData name="Carlos Boris Pastrana Polo" userId="d9b4f7da-6b03-40a3-8427-c35702b96bf1" providerId="ADAL" clId="{67B0256C-4290-4B02-AF79-761ACE6A8EF3}" dt="2026-05-26T04:21:04.847" v="133" actId="1076"/>
          <ac:picMkLst>
            <pc:docMk/>
            <pc:sldMk cId="46954992" sldId="269"/>
            <ac:picMk id="5" creationId="{65D7CD9F-979F-FECB-FF60-1E704F2AC0A9}"/>
          </ac:picMkLst>
        </pc:picChg>
        <pc:picChg chg="add mod">
          <ac:chgData name="Carlos Boris Pastrana Polo" userId="d9b4f7da-6b03-40a3-8427-c35702b96bf1" providerId="ADAL" clId="{67B0256C-4290-4B02-AF79-761ACE6A8EF3}" dt="2026-05-26T04:25:16.125" v="140" actId="1076"/>
          <ac:picMkLst>
            <pc:docMk/>
            <pc:sldMk cId="46954992" sldId="269"/>
            <ac:picMk id="9" creationId="{3AB34461-131F-04C8-52B9-DA083C1FB0BC}"/>
          </ac:picMkLst>
        </pc:picChg>
        <pc:picChg chg="add mod">
          <ac:chgData name="Carlos Boris Pastrana Polo" userId="d9b4f7da-6b03-40a3-8427-c35702b96bf1" providerId="ADAL" clId="{67B0256C-4290-4B02-AF79-761ACE6A8EF3}" dt="2026-05-26T04:25:32.145" v="141" actId="571"/>
          <ac:picMkLst>
            <pc:docMk/>
            <pc:sldMk cId="46954992" sldId="269"/>
            <ac:picMk id="11" creationId="{D6065397-4A5F-18F4-633B-C9696E34BA53}"/>
          </ac:picMkLst>
        </pc:picChg>
      </pc:sldChg>
    </pc:docChg>
  </pc:docChgLst>
  <pc:docChgLst>
    <pc:chgData name="Carlos Boris Pastrana Polo" userId="d9b4f7da-6b03-40a3-8427-c35702b96bf1" providerId="ADAL" clId="{B164746B-3962-45BE-9499-2FCB94AACD72}"/>
    <pc:docChg chg="undo redo custSel addSld delSld modSld">
      <pc:chgData name="Carlos Boris Pastrana Polo" userId="d9b4f7da-6b03-40a3-8427-c35702b96bf1" providerId="ADAL" clId="{B164746B-3962-45BE-9499-2FCB94AACD72}" dt="2026-05-29T06:33:59.219" v="3971" actId="14100"/>
      <pc:docMkLst>
        <pc:docMk/>
      </pc:docMkLst>
      <pc:sldChg chg="addSp delSp modSp mod">
        <pc:chgData name="Carlos Boris Pastrana Polo" userId="d9b4f7da-6b03-40a3-8427-c35702b96bf1" providerId="ADAL" clId="{B164746B-3962-45BE-9499-2FCB94AACD72}" dt="2026-05-29T06:09:52.340" v="3824" actId="931"/>
        <pc:sldMkLst>
          <pc:docMk/>
          <pc:sldMk cId="1104529425" sldId="257"/>
        </pc:sldMkLst>
        <pc:picChg chg="add mod">
          <ac:chgData name="Carlos Boris Pastrana Polo" userId="d9b4f7da-6b03-40a3-8427-c35702b96bf1" providerId="ADAL" clId="{B164746B-3962-45BE-9499-2FCB94AACD72}" dt="2026-05-26T23:03:32.827" v="234"/>
          <ac:picMkLst>
            <pc:docMk/>
            <pc:sldMk cId="1104529425" sldId="257"/>
            <ac:picMk id="2" creationId="{A52A7993-6F5A-432F-BBE7-6151D3ED95B3}"/>
          </ac:picMkLst>
        </pc:picChg>
        <pc:picChg chg="del">
          <ac:chgData name="Carlos Boris Pastrana Polo" userId="d9b4f7da-6b03-40a3-8427-c35702b96bf1" providerId="ADAL" clId="{B164746B-3962-45BE-9499-2FCB94AACD72}" dt="2026-05-29T06:09:31.517" v="3823" actId="478"/>
          <ac:picMkLst>
            <pc:docMk/>
            <pc:sldMk cId="1104529425" sldId="257"/>
            <ac:picMk id="3" creationId="{ED2F7191-32CF-E210-901A-9F11843E80AE}"/>
          </ac:picMkLst>
        </pc:picChg>
        <pc:picChg chg="add mod">
          <ac:chgData name="Carlos Boris Pastrana Polo" userId="d9b4f7da-6b03-40a3-8427-c35702b96bf1" providerId="ADAL" clId="{B164746B-3962-45BE-9499-2FCB94AACD72}" dt="2026-05-29T06:09:52.340" v="3824" actId="931"/>
          <ac:picMkLst>
            <pc:docMk/>
            <pc:sldMk cId="1104529425" sldId="257"/>
            <ac:picMk id="5" creationId="{A1BCE55F-C89B-1AEE-C585-C665465F7CF8}"/>
          </ac:picMkLst>
        </pc:picChg>
      </pc:sldChg>
      <pc:sldChg chg="addSp delSp modSp mod addAnim delAnim modAnim">
        <pc:chgData name="Carlos Boris Pastrana Polo" userId="d9b4f7da-6b03-40a3-8427-c35702b96bf1" providerId="ADAL" clId="{B164746B-3962-45BE-9499-2FCB94AACD72}" dt="2026-05-29T05:52:03.006" v="3821" actId="403"/>
        <pc:sldMkLst>
          <pc:docMk/>
          <pc:sldMk cId="3731973060" sldId="258"/>
        </pc:sldMkLst>
        <pc:spChg chg="add mod">
          <ac:chgData name="Carlos Boris Pastrana Polo" userId="d9b4f7da-6b03-40a3-8427-c35702b96bf1" providerId="ADAL" clId="{B164746B-3962-45BE-9499-2FCB94AACD72}" dt="2026-05-29T05:52:03.006" v="3821" actId="403"/>
          <ac:spMkLst>
            <pc:docMk/>
            <pc:sldMk cId="3731973060" sldId="258"/>
            <ac:spMk id="2" creationId="{D718DB23-5172-2AD6-4F7B-66BA4AAAFD62}"/>
          </ac:spMkLst>
        </pc:spChg>
        <pc:spChg chg="add del mod">
          <ac:chgData name="Carlos Boris Pastrana Polo" userId="d9b4f7da-6b03-40a3-8427-c35702b96bf1" providerId="ADAL" clId="{B164746B-3962-45BE-9499-2FCB94AACD72}" dt="2026-05-29T05:24:33.573" v="3512" actId="478"/>
          <ac:spMkLst>
            <pc:docMk/>
            <pc:sldMk cId="3731973060" sldId="258"/>
            <ac:spMk id="5" creationId="{6E48CE12-0515-DD2E-84C3-1B893A33371E}"/>
          </ac:spMkLst>
        </pc:spChg>
        <pc:spChg chg="add del mod">
          <ac:chgData name="Carlos Boris Pastrana Polo" userId="d9b4f7da-6b03-40a3-8427-c35702b96bf1" providerId="ADAL" clId="{B164746B-3962-45BE-9499-2FCB94AACD72}" dt="2026-05-28T20:19:19.005" v="2531" actId="478"/>
          <ac:spMkLst>
            <pc:docMk/>
            <pc:sldMk cId="3731973060" sldId="258"/>
            <ac:spMk id="5" creationId="{8D3E1BEB-FCB5-2DAF-BB0A-08E9BE647A67}"/>
          </ac:spMkLst>
        </pc:spChg>
        <pc:spChg chg="add del mod">
          <ac:chgData name="Carlos Boris Pastrana Polo" userId="d9b4f7da-6b03-40a3-8427-c35702b96bf1" providerId="ADAL" clId="{B164746B-3962-45BE-9499-2FCB94AACD72}" dt="2026-05-28T14:33:08.986" v="2387" actId="478"/>
          <ac:spMkLst>
            <pc:docMk/>
            <pc:sldMk cId="3731973060" sldId="258"/>
            <ac:spMk id="5" creationId="{9BD121C3-89BE-2F7A-D0EA-2E4B4E8F9825}"/>
          </ac:spMkLst>
        </pc:spChg>
        <pc:spChg chg="add mod">
          <ac:chgData name="Carlos Boris Pastrana Polo" userId="d9b4f7da-6b03-40a3-8427-c35702b96bf1" providerId="ADAL" clId="{B164746B-3962-45BE-9499-2FCB94AACD72}" dt="2026-05-29T05:24:45.670" v="3513" actId="1076"/>
          <ac:spMkLst>
            <pc:docMk/>
            <pc:sldMk cId="3731973060" sldId="258"/>
            <ac:spMk id="6" creationId="{8DF4DFA7-04F7-20BA-A89F-F8DC1AD55098}"/>
          </ac:spMkLst>
        </pc:spChg>
        <pc:spChg chg="add mod">
          <ac:chgData name="Carlos Boris Pastrana Polo" userId="d9b4f7da-6b03-40a3-8427-c35702b96bf1" providerId="ADAL" clId="{B164746B-3962-45BE-9499-2FCB94AACD72}" dt="2026-05-29T05:24:50.993" v="3514" actId="1076"/>
          <ac:spMkLst>
            <pc:docMk/>
            <pc:sldMk cId="3731973060" sldId="258"/>
            <ac:spMk id="8" creationId="{A67C900A-85F9-AA77-B71B-25CAA12A63E6}"/>
          </ac:spMkLst>
        </pc:spChg>
        <pc:spChg chg="add del mod">
          <ac:chgData name="Carlos Boris Pastrana Polo" userId="d9b4f7da-6b03-40a3-8427-c35702b96bf1" providerId="ADAL" clId="{B164746B-3962-45BE-9499-2FCB94AACD72}" dt="2026-05-28T14:28:03.199" v="2225" actId="478"/>
          <ac:spMkLst>
            <pc:docMk/>
            <pc:sldMk cId="3731973060" sldId="258"/>
            <ac:spMk id="9" creationId="{27A3C9CE-B47B-7029-CDE7-EAC460D94984}"/>
          </ac:spMkLst>
        </pc:spChg>
        <pc:spChg chg="add mod">
          <ac:chgData name="Carlos Boris Pastrana Polo" userId="d9b4f7da-6b03-40a3-8427-c35702b96bf1" providerId="ADAL" clId="{B164746B-3962-45BE-9499-2FCB94AACD72}" dt="2026-05-28T20:40:10.037" v="2921" actId="403"/>
          <ac:spMkLst>
            <pc:docMk/>
            <pc:sldMk cId="3731973060" sldId="258"/>
            <ac:spMk id="9" creationId="{645EAD1E-4ADE-B8CB-6DFA-A1FA9330EC50}"/>
          </ac:spMkLst>
        </pc:spChg>
        <pc:spChg chg="add mod">
          <ac:chgData name="Carlos Boris Pastrana Polo" userId="d9b4f7da-6b03-40a3-8427-c35702b96bf1" providerId="ADAL" clId="{B164746B-3962-45BE-9499-2FCB94AACD72}" dt="2026-05-28T20:30:27.683" v="2732" actId="207"/>
          <ac:spMkLst>
            <pc:docMk/>
            <pc:sldMk cId="3731973060" sldId="258"/>
            <ac:spMk id="10" creationId="{957A638D-0FF9-9D79-D407-EF213423D5E4}"/>
          </ac:spMkLst>
        </pc:spChg>
        <pc:spChg chg="add mod">
          <ac:chgData name="Carlos Boris Pastrana Polo" userId="d9b4f7da-6b03-40a3-8427-c35702b96bf1" providerId="ADAL" clId="{B164746B-3962-45BE-9499-2FCB94AACD72}" dt="2026-05-28T20:30:27.683" v="2732" actId="207"/>
          <ac:spMkLst>
            <pc:docMk/>
            <pc:sldMk cId="3731973060" sldId="258"/>
            <ac:spMk id="11" creationId="{CFC6DC7C-76C8-E02E-513F-A3C9D7E9A840}"/>
          </ac:spMkLst>
        </pc:spChg>
        <pc:spChg chg="add mod">
          <ac:chgData name="Carlos Boris Pastrana Polo" userId="d9b4f7da-6b03-40a3-8427-c35702b96bf1" providerId="ADAL" clId="{B164746B-3962-45BE-9499-2FCB94AACD72}" dt="2026-05-29T05:24:57.701" v="3515" actId="1076"/>
          <ac:spMkLst>
            <pc:docMk/>
            <pc:sldMk cId="3731973060" sldId="258"/>
            <ac:spMk id="12" creationId="{97AC905A-8C84-B2EE-E280-46C68907A018}"/>
          </ac:spMkLst>
        </pc:spChg>
        <pc:spChg chg="add mod">
          <ac:chgData name="Carlos Boris Pastrana Polo" userId="d9b4f7da-6b03-40a3-8427-c35702b96bf1" providerId="ADAL" clId="{B164746B-3962-45BE-9499-2FCB94AACD72}" dt="2026-05-28T20:30:27.683" v="2732" actId="207"/>
          <ac:spMkLst>
            <pc:docMk/>
            <pc:sldMk cId="3731973060" sldId="258"/>
            <ac:spMk id="13" creationId="{CB6644C0-A029-0E2D-257F-58E4FF73ABC8}"/>
          </ac:spMkLst>
        </pc:spChg>
        <pc:spChg chg="add mod">
          <ac:chgData name="Carlos Boris Pastrana Polo" userId="d9b4f7da-6b03-40a3-8427-c35702b96bf1" providerId="ADAL" clId="{B164746B-3962-45BE-9499-2FCB94AACD72}" dt="2026-05-28T20:40:03.688" v="2919" actId="403"/>
          <ac:spMkLst>
            <pc:docMk/>
            <pc:sldMk cId="3731973060" sldId="258"/>
            <ac:spMk id="14" creationId="{B036B62C-74D3-F83D-9DD1-52214F906E4C}"/>
          </ac:spMkLst>
        </pc:spChg>
        <pc:spChg chg="add mod">
          <ac:chgData name="Carlos Boris Pastrana Polo" userId="d9b4f7da-6b03-40a3-8427-c35702b96bf1" providerId="ADAL" clId="{B164746B-3962-45BE-9499-2FCB94AACD72}" dt="2026-05-28T20:40:23.660" v="2925" actId="14100"/>
          <ac:spMkLst>
            <pc:docMk/>
            <pc:sldMk cId="3731973060" sldId="258"/>
            <ac:spMk id="15" creationId="{12444B66-51F7-40C5-56FC-96F13BD5F3C6}"/>
          </ac:spMkLst>
        </pc:spChg>
        <pc:spChg chg="add mod">
          <ac:chgData name="Carlos Boris Pastrana Polo" userId="d9b4f7da-6b03-40a3-8427-c35702b96bf1" providerId="ADAL" clId="{B164746B-3962-45BE-9499-2FCB94AACD72}" dt="2026-05-28T20:42:31.712" v="2934" actId="14100"/>
          <ac:spMkLst>
            <pc:docMk/>
            <pc:sldMk cId="3731973060" sldId="258"/>
            <ac:spMk id="16" creationId="{F426C810-0EB5-8EE6-EB4E-3CDD3E58D4E7}"/>
          </ac:spMkLst>
        </pc:spChg>
        <pc:picChg chg="mod">
          <ac:chgData name="Carlos Boris Pastrana Polo" userId="d9b4f7da-6b03-40a3-8427-c35702b96bf1" providerId="ADAL" clId="{B164746B-3962-45BE-9499-2FCB94AACD72}" dt="2026-05-28T14:28:59.169" v="2264" actId="1076"/>
          <ac:picMkLst>
            <pc:docMk/>
            <pc:sldMk cId="3731973060" sldId="258"/>
            <ac:picMk id="3" creationId="{4143E3BD-1571-C5EE-3D31-7B41EA1524AC}"/>
          </ac:picMkLst>
        </pc:picChg>
        <pc:picChg chg="add mod">
          <ac:chgData name="Carlos Boris Pastrana Polo" userId="d9b4f7da-6b03-40a3-8427-c35702b96bf1" providerId="ADAL" clId="{B164746B-3962-45BE-9499-2FCB94AACD72}" dt="2026-05-26T23:03:35.124" v="235"/>
          <ac:picMkLst>
            <pc:docMk/>
            <pc:sldMk cId="3731973060" sldId="258"/>
            <ac:picMk id="4" creationId="{5F5B0C49-4D79-8E9E-1ADE-5046FF6B397A}"/>
          </ac:picMkLst>
        </pc:picChg>
        <pc:picChg chg="add mod">
          <ac:chgData name="Carlos Boris Pastrana Polo" userId="d9b4f7da-6b03-40a3-8427-c35702b96bf1" providerId="ADAL" clId="{B164746B-3962-45BE-9499-2FCB94AACD72}" dt="2026-05-28T20:06:27.146" v="2501" actId="1076"/>
          <ac:picMkLst>
            <pc:docMk/>
            <pc:sldMk cId="3731973060" sldId="258"/>
            <ac:picMk id="7" creationId="{E44CB986-9EAF-5DC8-5077-688385756095}"/>
          </ac:picMkLst>
        </pc:picChg>
      </pc:sldChg>
      <pc:sldChg chg="addSp delSp modSp mod addAnim delAnim modAnim">
        <pc:chgData name="Carlos Boris Pastrana Polo" userId="d9b4f7da-6b03-40a3-8427-c35702b96bf1" providerId="ADAL" clId="{B164746B-3962-45BE-9499-2FCB94AACD72}" dt="2026-05-29T06:16:36.791" v="3840"/>
        <pc:sldMkLst>
          <pc:docMk/>
          <pc:sldMk cId="1772023062" sldId="260"/>
        </pc:sldMkLst>
        <pc:spChg chg="add mod">
          <ac:chgData name="Carlos Boris Pastrana Polo" userId="d9b4f7da-6b03-40a3-8427-c35702b96bf1" providerId="ADAL" clId="{B164746B-3962-45BE-9499-2FCB94AACD72}" dt="2026-05-29T05:39:40.210" v="3581"/>
          <ac:spMkLst>
            <pc:docMk/>
            <pc:sldMk cId="1772023062" sldId="260"/>
            <ac:spMk id="4" creationId="{E00E75DF-A69F-D122-A1B4-408698119DC8}"/>
          </ac:spMkLst>
        </pc:spChg>
        <pc:spChg chg="add del mod">
          <ac:chgData name="Carlos Boris Pastrana Polo" userId="d9b4f7da-6b03-40a3-8427-c35702b96bf1" providerId="ADAL" clId="{B164746B-3962-45BE-9499-2FCB94AACD72}" dt="2026-05-29T03:23:46.886" v="3240" actId="1076"/>
          <ac:spMkLst>
            <pc:docMk/>
            <pc:sldMk cId="1772023062" sldId="260"/>
            <ac:spMk id="5" creationId="{6D503473-713C-3232-B767-0E4BB41D68AD}"/>
          </ac:spMkLst>
        </pc:spChg>
        <pc:spChg chg="add mod">
          <ac:chgData name="Carlos Boris Pastrana Polo" userId="d9b4f7da-6b03-40a3-8427-c35702b96bf1" providerId="ADAL" clId="{B164746B-3962-45BE-9499-2FCB94AACD72}" dt="2026-05-28T20:55:04.119" v="3122" actId="207"/>
          <ac:spMkLst>
            <pc:docMk/>
            <pc:sldMk cId="1772023062" sldId="260"/>
            <ac:spMk id="6" creationId="{E830D92D-B8B8-6101-631D-A77827BA1F8F}"/>
          </ac:spMkLst>
        </pc:spChg>
        <pc:spChg chg="add mod">
          <ac:chgData name="Carlos Boris Pastrana Polo" userId="d9b4f7da-6b03-40a3-8427-c35702b96bf1" providerId="ADAL" clId="{B164746B-3962-45BE-9499-2FCB94AACD72}" dt="2026-05-29T05:48:58.446" v="3810" actId="1076"/>
          <ac:spMkLst>
            <pc:docMk/>
            <pc:sldMk cId="1772023062" sldId="260"/>
            <ac:spMk id="7" creationId="{E2DF8D58-57A0-4B62-2F3C-F569132DD93B}"/>
          </ac:spMkLst>
        </pc:spChg>
        <pc:spChg chg="add del mod">
          <ac:chgData name="Carlos Boris Pastrana Polo" userId="d9b4f7da-6b03-40a3-8427-c35702b96bf1" providerId="ADAL" clId="{B164746B-3962-45BE-9499-2FCB94AACD72}" dt="2026-05-29T03:41:52.182" v="3271" actId="20577"/>
          <ac:spMkLst>
            <pc:docMk/>
            <pc:sldMk cId="1772023062" sldId="260"/>
            <ac:spMk id="8" creationId="{BB970603-F7B9-BAF7-3615-3C50F7669FA8}"/>
          </ac:spMkLst>
        </pc:spChg>
        <pc:spChg chg="add del mod">
          <ac:chgData name="Carlos Boris Pastrana Polo" userId="d9b4f7da-6b03-40a3-8427-c35702b96bf1" providerId="ADAL" clId="{B164746B-3962-45BE-9499-2FCB94AACD72}" dt="2026-05-28T20:34:53.753" v="2889" actId="207"/>
          <ac:spMkLst>
            <pc:docMk/>
            <pc:sldMk cId="1772023062" sldId="260"/>
            <ac:spMk id="9" creationId="{FE043080-5C5D-0D82-C80A-A86457484BBD}"/>
          </ac:spMkLst>
        </pc:spChg>
        <pc:spChg chg="add mod">
          <ac:chgData name="Carlos Boris Pastrana Polo" userId="d9b4f7da-6b03-40a3-8427-c35702b96bf1" providerId="ADAL" clId="{B164746B-3962-45BE-9499-2FCB94AACD72}" dt="2026-05-29T03:23:55.441" v="3241" actId="1076"/>
          <ac:spMkLst>
            <pc:docMk/>
            <pc:sldMk cId="1772023062" sldId="260"/>
            <ac:spMk id="10" creationId="{FAD9C735-6D39-9556-539A-5EF46691371E}"/>
          </ac:spMkLst>
        </pc:spChg>
        <pc:spChg chg="add mod">
          <ac:chgData name="Carlos Boris Pastrana Polo" userId="d9b4f7da-6b03-40a3-8427-c35702b96bf1" providerId="ADAL" clId="{B164746B-3962-45BE-9499-2FCB94AACD72}" dt="2026-05-28T20:34:53.753" v="2889" actId="207"/>
          <ac:spMkLst>
            <pc:docMk/>
            <pc:sldMk cId="1772023062" sldId="260"/>
            <ac:spMk id="11" creationId="{CC0DF462-CA02-DD68-EFF9-C6DD45BE2E82}"/>
          </ac:spMkLst>
        </pc:spChg>
        <pc:spChg chg="add mod">
          <ac:chgData name="Carlos Boris Pastrana Polo" userId="d9b4f7da-6b03-40a3-8427-c35702b96bf1" providerId="ADAL" clId="{B164746B-3962-45BE-9499-2FCB94AACD72}" dt="2026-05-28T20:34:53.753" v="2889" actId="207"/>
          <ac:spMkLst>
            <pc:docMk/>
            <pc:sldMk cId="1772023062" sldId="260"/>
            <ac:spMk id="12" creationId="{A8B5095D-FD25-EFC6-6C3D-57FA35C5B85A}"/>
          </ac:spMkLst>
        </pc:spChg>
        <pc:spChg chg="add mod">
          <ac:chgData name="Carlos Boris Pastrana Polo" userId="d9b4f7da-6b03-40a3-8427-c35702b96bf1" providerId="ADAL" clId="{B164746B-3962-45BE-9499-2FCB94AACD72}" dt="2026-05-28T20:34:53.753" v="2889" actId="207"/>
          <ac:spMkLst>
            <pc:docMk/>
            <pc:sldMk cId="1772023062" sldId="260"/>
            <ac:spMk id="13" creationId="{16F40D7D-F78A-EA51-8833-CF9A91168D2D}"/>
          </ac:spMkLst>
        </pc:spChg>
        <pc:spChg chg="add mod">
          <ac:chgData name="Carlos Boris Pastrana Polo" userId="d9b4f7da-6b03-40a3-8427-c35702b96bf1" providerId="ADAL" clId="{B164746B-3962-45BE-9499-2FCB94AACD72}" dt="2026-05-28T20:34:53.753" v="2889" actId="207"/>
          <ac:spMkLst>
            <pc:docMk/>
            <pc:sldMk cId="1772023062" sldId="260"/>
            <ac:spMk id="14" creationId="{1B605673-5C7E-5778-2633-C9B81095C581}"/>
          </ac:spMkLst>
        </pc:spChg>
        <pc:spChg chg="add mod">
          <ac:chgData name="Carlos Boris Pastrana Polo" userId="d9b4f7da-6b03-40a3-8427-c35702b96bf1" providerId="ADAL" clId="{B164746B-3962-45BE-9499-2FCB94AACD72}" dt="2026-05-28T20:34:53.753" v="2889" actId="207"/>
          <ac:spMkLst>
            <pc:docMk/>
            <pc:sldMk cId="1772023062" sldId="260"/>
            <ac:spMk id="15" creationId="{34AC8CCD-250F-2EF1-1ABE-320CB82EC8AA}"/>
          </ac:spMkLst>
        </pc:spChg>
        <pc:spChg chg="add mod">
          <ac:chgData name="Carlos Boris Pastrana Polo" userId="d9b4f7da-6b03-40a3-8427-c35702b96bf1" providerId="ADAL" clId="{B164746B-3962-45BE-9499-2FCB94AACD72}" dt="2026-05-29T05:43:00.411" v="3676" actId="14100"/>
          <ac:spMkLst>
            <pc:docMk/>
            <pc:sldMk cId="1772023062" sldId="260"/>
            <ac:spMk id="16" creationId="{9BED570A-FE05-7F86-1395-956E9DAE783B}"/>
          </ac:spMkLst>
        </pc:spChg>
        <pc:spChg chg="add mod">
          <ac:chgData name="Carlos Boris Pastrana Polo" userId="d9b4f7da-6b03-40a3-8427-c35702b96bf1" providerId="ADAL" clId="{B164746B-3962-45BE-9499-2FCB94AACD72}" dt="2026-05-28T20:34:17.242" v="2887" actId="207"/>
          <ac:spMkLst>
            <pc:docMk/>
            <pc:sldMk cId="1772023062" sldId="260"/>
            <ac:spMk id="17" creationId="{719F1621-2C5A-FF43-7AFF-A6194D6C7036}"/>
          </ac:spMkLst>
        </pc:spChg>
        <pc:spChg chg="add mod">
          <ac:chgData name="Carlos Boris Pastrana Polo" userId="d9b4f7da-6b03-40a3-8427-c35702b96bf1" providerId="ADAL" clId="{B164746B-3962-45BE-9499-2FCB94AACD72}" dt="2026-05-29T05:39:26.644" v="3580" actId="14100"/>
          <ac:spMkLst>
            <pc:docMk/>
            <pc:sldMk cId="1772023062" sldId="260"/>
            <ac:spMk id="18" creationId="{F5C189F6-A3DA-A4EF-7A84-271644B26CF4}"/>
          </ac:spMkLst>
        </pc:spChg>
        <pc:spChg chg="add mod">
          <ac:chgData name="Carlos Boris Pastrana Polo" userId="d9b4f7da-6b03-40a3-8427-c35702b96bf1" providerId="ADAL" clId="{B164746B-3962-45BE-9499-2FCB94AACD72}" dt="2026-05-29T05:36:05.197" v="3524" actId="20577"/>
          <ac:spMkLst>
            <pc:docMk/>
            <pc:sldMk cId="1772023062" sldId="260"/>
            <ac:spMk id="19" creationId="{CD1C69E1-A4A6-3D2A-FF6D-99C665CADA58}"/>
          </ac:spMkLst>
        </pc:spChg>
        <pc:spChg chg="add mod">
          <ac:chgData name="Carlos Boris Pastrana Polo" userId="d9b4f7da-6b03-40a3-8427-c35702b96bf1" providerId="ADAL" clId="{B164746B-3962-45BE-9499-2FCB94AACD72}" dt="2026-05-29T05:48:57.584" v="3808" actId="1076"/>
          <ac:spMkLst>
            <pc:docMk/>
            <pc:sldMk cId="1772023062" sldId="260"/>
            <ac:spMk id="20" creationId="{AA705143-1DE5-A6D1-C056-B1858AEA7AAF}"/>
          </ac:spMkLst>
        </pc:spChg>
        <pc:spChg chg="add mod">
          <ac:chgData name="Carlos Boris Pastrana Polo" userId="d9b4f7da-6b03-40a3-8427-c35702b96bf1" providerId="ADAL" clId="{B164746B-3962-45BE-9499-2FCB94AACD72}" dt="2026-05-28T20:34:17.242" v="2887" actId="207"/>
          <ac:spMkLst>
            <pc:docMk/>
            <pc:sldMk cId="1772023062" sldId="260"/>
            <ac:spMk id="21" creationId="{8C8E6BC0-1035-1145-E74A-3E8693E868FD}"/>
          </ac:spMkLst>
        </pc:spChg>
        <pc:spChg chg="add mod">
          <ac:chgData name="Carlos Boris Pastrana Polo" userId="d9b4f7da-6b03-40a3-8427-c35702b96bf1" providerId="ADAL" clId="{B164746B-3962-45BE-9499-2FCB94AACD72}" dt="2026-05-29T05:38:08.294" v="3551" actId="20577"/>
          <ac:spMkLst>
            <pc:docMk/>
            <pc:sldMk cId="1772023062" sldId="260"/>
            <ac:spMk id="22" creationId="{972E9D98-8671-1AC1-AC20-016DE9B2CC5E}"/>
          </ac:spMkLst>
        </pc:spChg>
        <pc:spChg chg="add del mod">
          <ac:chgData name="Carlos Boris Pastrana Polo" userId="d9b4f7da-6b03-40a3-8427-c35702b96bf1" providerId="ADAL" clId="{B164746B-3962-45BE-9499-2FCB94AACD72}" dt="2026-05-29T05:44:50.313" v="3717" actId="478"/>
          <ac:spMkLst>
            <pc:docMk/>
            <pc:sldMk cId="1772023062" sldId="260"/>
            <ac:spMk id="23" creationId="{532DE47C-5219-9235-2A5A-7380BEC3971B}"/>
          </ac:spMkLst>
        </pc:spChg>
        <pc:spChg chg="add mod">
          <ac:chgData name="Carlos Boris Pastrana Polo" userId="d9b4f7da-6b03-40a3-8427-c35702b96bf1" providerId="ADAL" clId="{B164746B-3962-45BE-9499-2FCB94AACD72}" dt="2026-05-29T05:45:06.309" v="3720" actId="1076"/>
          <ac:spMkLst>
            <pc:docMk/>
            <pc:sldMk cId="1772023062" sldId="260"/>
            <ac:spMk id="24" creationId="{70978BD0-E577-2EE5-1A6E-48D4BFB41777}"/>
          </ac:spMkLst>
        </pc:spChg>
        <pc:spChg chg="add mod">
          <ac:chgData name="Carlos Boris Pastrana Polo" userId="d9b4f7da-6b03-40a3-8427-c35702b96bf1" providerId="ADAL" clId="{B164746B-3962-45BE-9499-2FCB94AACD72}" dt="2026-05-29T05:46:31.903" v="3752" actId="1076"/>
          <ac:spMkLst>
            <pc:docMk/>
            <pc:sldMk cId="1772023062" sldId="260"/>
            <ac:spMk id="25" creationId="{40208A0C-B121-9F2C-7099-2C21FE4AF609}"/>
          </ac:spMkLst>
        </pc:spChg>
        <pc:spChg chg="add mod">
          <ac:chgData name="Carlos Boris Pastrana Polo" userId="d9b4f7da-6b03-40a3-8427-c35702b96bf1" providerId="ADAL" clId="{B164746B-3962-45BE-9499-2FCB94AACD72}" dt="2026-05-29T05:47:01.618" v="3776" actId="1076"/>
          <ac:spMkLst>
            <pc:docMk/>
            <pc:sldMk cId="1772023062" sldId="260"/>
            <ac:spMk id="26" creationId="{55492C03-0398-6582-F638-56C4AC24DB87}"/>
          </ac:spMkLst>
        </pc:spChg>
        <pc:spChg chg="add mod">
          <ac:chgData name="Carlos Boris Pastrana Polo" userId="d9b4f7da-6b03-40a3-8427-c35702b96bf1" providerId="ADAL" clId="{B164746B-3962-45BE-9499-2FCB94AACD72}" dt="2026-05-29T05:49:24.085" v="3813" actId="571"/>
          <ac:spMkLst>
            <pc:docMk/>
            <pc:sldMk cId="1772023062" sldId="260"/>
            <ac:spMk id="27" creationId="{500DD84F-331C-655B-E158-9A849131A538}"/>
          </ac:spMkLst>
        </pc:spChg>
        <pc:spChg chg="add mod">
          <ac:chgData name="Carlos Boris Pastrana Polo" userId="d9b4f7da-6b03-40a3-8427-c35702b96bf1" providerId="ADAL" clId="{B164746B-3962-45BE-9499-2FCB94AACD72}" dt="2026-05-29T05:49:24.085" v="3813" actId="571"/>
          <ac:spMkLst>
            <pc:docMk/>
            <pc:sldMk cId="1772023062" sldId="260"/>
            <ac:spMk id="28" creationId="{90EF8B0C-24F1-E098-59BB-EEFC8785860E}"/>
          </ac:spMkLst>
        </pc:spChg>
        <pc:spChg chg="add mod">
          <ac:chgData name="Carlos Boris Pastrana Polo" userId="d9b4f7da-6b03-40a3-8427-c35702b96bf1" providerId="ADAL" clId="{B164746B-3962-45BE-9499-2FCB94AACD72}" dt="2026-05-29T05:49:24.085" v="3813" actId="571"/>
          <ac:spMkLst>
            <pc:docMk/>
            <pc:sldMk cId="1772023062" sldId="260"/>
            <ac:spMk id="29" creationId="{904F1320-E45E-7CB2-E352-CDA1412C1060}"/>
          </ac:spMkLst>
        </pc:spChg>
        <pc:spChg chg="add mod">
          <ac:chgData name="Carlos Boris Pastrana Polo" userId="d9b4f7da-6b03-40a3-8427-c35702b96bf1" providerId="ADAL" clId="{B164746B-3962-45BE-9499-2FCB94AACD72}" dt="2026-05-29T05:49:24.085" v="3813" actId="571"/>
          <ac:spMkLst>
            <pc:docMk/>
            <pc:sldMk cId="1772023062" sldId="260"/>
            <ac:spMk id="30" creationId="{90FC758F-EADF-44C5-EF08-EA27E4055D7C}"/>
          </ac:spMkLst>
        </pc:spChg>
        <pc:spChg chg="add mod">
          <ac:chgData name="Carlos Boris Pastrana Polo" userId="d9b4f7da-6b03-40a3-8427-c35702b96bf1" providerId="ADAL" clId="{B164746B-3962-45BE-9499-2FCB94AACD72}" dt="2026-05-29T05:49:24.085" v="3813" actId="571"/>
          <ac:spMkLst>
            <pc:docMk/>
            <pc:sldMk cId="1772023062" sldId="260"/>
            <ac:spMk id="31" creationId="{5C99DA4C-58A1-A5B9-C94B-9B95DC7304C2}"/>
          </ac:spMkLst>
        </pc:spChg>
        <pc:spChg chg="add mod">
          <ac:chgData name="Carlos Boris Pastrana Polo" userId="d9b4f7da-6b03-40a3-8427-c35702b96bf1" providerId="ADAL" clId="{B164746B-3962-45BE-9499-2FCB94AACD72}" dt="2026-05-29T05:49:24.085" v="3813" actId="571"/>
          <ac:spMkLst>
            <pc:docMk/>
            <pc:sldMk cId="1772023062" sldId="260"/>
            <ac:spMk id="32" creationId="{FF8AD976-230F-04AB-0F2C-F83136EB44C2}"/>
          </ac:spMkLst>
        </pc:spChg>
        <pc:spChg chg="add mod">
          <ac:chgData name="Carlos Boris Pastrana Polo" userId="d9b4f7da-6b03-40a3-8427-c35702b96bf1" providerId="ADAL" clId="{B164746B-3962-45BE-9499-2FCB94AACD72}" dt="2026-05-29T06:13:51.743" v="3831" actId="571"/>
          <ac:spMkLst>
            <pc:docMk/>
            <pc:sldMk cId="1772023062" sldId="260"/>
            <ac:spMk id="33" creationId="{385134F7-5C25-6D08-6D7E-A168FA40C655}"/>
          </ac:spMkLst>
        </pc:spChg>
        <pc:spChg chg="add mod">
          <ac:chgData name="Carlos Boris Pastrana Polo" userId="d9b4f7da-6b03-40a3-8427-c35702b96bf1" providerId="ADAL" clId="{B164746B-3962-45BE-9499-2FCB94AACD72}" dt="2026-05-29T06:13:51.743" v="3831" actId="571"/>
          <ac:spMkLst>
            <pc:docMk/>
            <pc:sldMk cId="1772023062" sldId="260"/>
            <ac:spMk id="34" creationId="{26BDE861-BD1F-ED25-FAA5-8D8CE1E592C3}"/>
          </ac:spMkLst>
        </pc:spChg>
        <pc:spChg chg="add mod">
          <ac:chgData name="Carlos Boris Pastrana Polo" userId="d9b4f7da-6b03-40a3-8427-c35702b96bf1" providerId="ADAL" clId="{B164746B-3962-45BE-9499-2FCB94AACD72}" dt="2026-05-29T06:13:51.743" v="3831" actId="571"/>
          <ac:spMkLst>
            <pc:docMk/>
            <pc:sldMk cId="1772023062" sldId="260"/>
            <ac:spMk id="35" creationId="{3C117D06-60AA-B0DC-9CA3-056AE0A2926A}"/>
          </ac:spMkLst>
        </pc:spChg>
        <pc:spChg chg="add mod">
          <ac:chgData name="Carlos Boris Pastrana Polo" userId="d9b4f7da-6b03-40a3-8427-c35702b96bf1" providerId="ADAL" clId="{B164746B-3962-45BE-9499-2FCB94AACD72}" dt="2026-05-29T06:13:51.743" v="3831" actId="571"/>
          <ac:spMkLst>
            <pc:docMk/>
            <pc:sldMk cId="1772023062" sldId="260"/>
            <ac:spMk id="36" creationId="{40CDF1BD-560C-885A-71F9-1B8E9AC7AB06}"/>
          </ac:spMkLst>
        </pc:spChg>
        <pc:spChg chg="add mod">
          <ac:chgData name="Carlos Boris Pastrana Polo" userId="d9b4f7da-6b03-40a3-8427-c35702b96bf1" providerId="ADAL" clId="{B164746B-3962-45BE-9499-2FCB94AACD72}" dt="2026-05-29T06:13:51.743" v="3831" actId="571"/>
          <ac:spMkLst>
            <pc:docMk/>
            <pc:sldMk cId="1772023062" sldId="260"/>
            <ac:spMk id="37" creationId="{C866E3CC-AF56-7852-8AA7-A3D8D5395832}"/>
          </ac:spMkLst>
        </pc:spChg>
        <pc:picChg chg="add mod">
          <ac:chgData name="Carlos Boris Pastrana Polo" userId="d9b4f7da-6b03-40a3-8427-c35702b96bf1" providerId="ADAL" clId="{B164746B-3962-45BE-9499-2FCB94AACD72}" dt="2026-05-26T23:03:38.052" v="236"/>
          <ac:picMkLst>
            <pc:docMk/>
            <pc:sldMk cId="1772023062" sldId="260"/>
            <ac:picMk id="2" creationId="{7A7DE80A-42C7-7FD5-E917-0205165FAB55}"/>
          </ac:picMkLst>
        </pc:picChg>
        <pc:picChg chg="mod">
          <ac:chgData name="Carlos Boris Pastrana Polo" userId="d9b4f7da-6b03-40a3-8427-c35702b96bf1" providerId="ADAL" clId="{B164746B-3962-45BE-9499-2FCB94AACD72}" dt="2026-05-29T05:44:16.754" v="3712" actId="1076"/>
          <ac:picMkLst>
            <pc:docMk/>
            <pc:sldMk cId="1772023062" sldId="260"/>
            <ac:picMk id="3" creationId="{22CE5AED-DB3B-05B7-BF7D-901ACCBD9EF8}"/>
          </ac:picMkLst>
        </pc:picChg>
        <pc:picChg chg="add mod">
          <ac:chgData name="Carlos Boris Pastrana Polo" userId="d9b4f7da-6b03-40a3-8427-c35702b96bf1" providerId="ADAL" clId="{B164746B-3962-45BE-9499-2FCB94AACD72}" dt="2026-05-29T03:23:17.004" v="3239" actId="1076"/>
          <ac:picMkLst>
            <pc:docMk/>
            <pc:sldMk cId="1772023062" sldId="260"/>
            <ac:picMk id="1026" creationId="{F035C7DA-B9DE-FEE1-5B29-EE0CE1964AFD}"/>
          </ac:picMkLst>
        </pc:picChg>
      </pc:sldChg>
      <pc:sldChg chg="addSp delSp modSp mod modAnim">
        <pc:chgData name="Carlos Boris Pastrana Polo" userId="d9b4f7da-6b03-40a3-8427-c35702b96bf1" providerId="ADAL" clId="{B164746B-3962-45BE-9499-2FCB94AACD72}" dt="2026-05-28T20:54:58.753" v="3120" actId="207"/>
        <pc:sldMkLst>
          <pc:docMk/>
          <pc:sldMk cId="2478047819" sldId="261"/>
        </pc:sldMkLst>
        <pc:spChg chg="add mod">
          <ac:chgData name="Carlos Boris Pastrana Polo" userId="d9b4f7da-6b03-40a3-8427-c35702b96bf1" providerId="ADAL" clId="{B164746B-3962-45BE-9499-2FCB94AACD72}" dt="2026-05-28T20:54:58.753" v="3120" actId="207"/>
          <ac:spMkLst>
            <pc:docMk/>
            <pc:sldMk cId="2478047819" sldId="261"/>
            <ac:spMk id="4" creationId="{070F6A39-246F-B3CF-6D1C-ED77E67B25A4}"/>
          </ac:spMkLst>
        </pc:spChg>
        <pc:spChg chg="add del mod">
          <ac:chgData name="Carlos Boris Pastrana Polo" userId="d9b4f7da-6b03-40a3-8427-c35702b96bf1" providerId="ADAL" clId="{B164746B-3962-45BE-9499-2FCB94AACD72}" dt="2026-05-28T01:16:41.493" v="2020" actId="478"/>
          <ac:spMkLst>
            <pc:docMk/>
            <pc:sldMk cId="2478047819" sldId="261"/>
            <ac:spMk id="6" creationId="{A17C1846-CE30-9865-745E-3EA5D643EBF3}"/>
          </ac:spMkLst>
        </pc:spChg>
        <pc:spChg chg="add del mod">
          <ac:chgData name="Carlos Boris Pastrana Polo" userId="d9b4f7da-6b03-40a3-8427-c35702b96bf1" providerId="ADAL" clId="{B164746B-3962-45BE-9499-2FCB94AACD72}" dt="2026-05-28T01:16:34.324" v="2018" actId="478"/>
          <ac:spMkLst>
            <pc:docMk/>
            <pc:sldMk cId="2478047819" sldId="261"/>
            <ac:spMk id="8" creationId="{C1C3ECD0-2A10-EB5B-3C31-F89E9310B10D}"/>
          </ac:spMkLst>
        </pc:spChg>
        <pc:spChg chg="add del mod">
          <ac:chgData name="Carlos Boris Pastrana Polo" userId="d9b4f7da-6b03-40a3-8427-c35702b96bf1" providerId="ADAL" clId="{B164746B-3962-45BE-9499-2FCB94AACD72}" dt="2026-05-28T01:16:34.324" v="2018" actId="478"/>
          <ac:spMkLst>
            <pc:docMk/>
            <pc:sldMk cId="2478047819" sldId="261"/>
            <ac:spMk id="9" creationId="{0FEC7D4A-16B1-BC08-F985-1A1820FF5E3E}"/>
          </ac:spMkLst>
        </pc:spChg>
        <pc:spChg chg="add del mod">
          <ac:chgData name="Carlos Boris Pastrana Polo" userId="d9b4f7da-6b03-40a3-8427-c35702b96bf1" providerId="ADAL" clId="{B164746B-3962-45BE-9499-2FCB94AACD72}" dt="2026-05-28T01:16:34.324" v="2018" actId="478"/>
          <ac:spMkLst>
            <pc:docMk/>
            <pc:sldMk cId="2478047819" sldId="261"/>
            <ac:spMk id="10" creationId="{F0011C9B-6A78-B7C8-06F3-3E5A0A520DB3}"/>
          </ac:spMkLst>
        </pc:spChg>
        <pc:spChg chg="add del mod">
          <ac:chgData name="Carlos Boris Pastrana Polo" userId="d9b4f7da-6b03-40a3-8427-c35702b96bf1" providerId="ADAL" clId="{B164746B-3962-45BE-9499-2FCB94AACD72}" dt="2026-05-28T01:16:34.324" v="2018" actId="478"/>
          <ac:spMkLst>
            <pc:docMk/>
            <pc:sldMk cId="2478047819" sldId="261"/>
            <ac:spMk id="11" creationId="{07D0704A-D8E9-EC17-5967-B05C89EE6DFA}"/>
          </ac:spMkLst>
        </pc:spChg>
        <pc:spChg chg="add del mod">
          <ac:chgData name="Carlos Boris Pastrana Polo" userId="d9b4f7da-6b03-40a3-8427-c35702b96bf1" providerId="ADAL" clId="{B164746B-3962-45BE-9499-2FCB94AACD72}" dt="2026-05-28T01:16:34.324" v="2018" actId="478"/>
          <ac:spMkLst>
            <pc:docMk/>
            <pc:sldMk cId="2478047819" sldId="261"/>
            <ac:spMk id="12" creationId="{624289D9-DD69-5ED2-084A-7224B8DCEED9}"/>
          </ac:spMkLst>
        </pc:spChg>
        <pc:spChg chg="add del mod">
          <ac:chgData name="Carlos Boris Pastrana Polo" userId="d9b4f7da-6b03-40a3-8427-c35702b96bf1" providerId="ADAL" clId="{B164746B-3962-45BE-9499-2FCB94AACD72}" dt="2026-05-28T01:16:34.324" v="2018" actId="478"/>
          <ac:spMkLst>
            <pc:docMk/>
            <pc:sldMk cId="2478047819" sldId="261"/>
            <ac:spMk id="13" creationId="{95E8ACEF-5F15-DD79-AA7C-1A939A053B15}"/>
          </ac:spMkLst>
        </pc:spChg>
        <pc:picChg chg="add mod">
          <ac:chgData name="Carlos Boris Pastrana Polo" userId="d9b4f7da-6b03-40a3-8427-c35702b96bf1" providerId="ADAL" clId="{B164746B-3962-45BE-9499-2FCB94AACD72}" dt="2026-05-26T23:03:41.844" v="237"/>
          <ac:picMkLst>
            <pc:docMk/>
            <pc:sldMk cId="2478047819" sldId="261"/>
            <ac:picMk id="2" creationId="{ED488A7A-DA1B-0AA8-36AF-EA2C81699EE6}"/>
          </ac:picMkLst>
        </pc:picChg>
        <pc:picChg chg="mod">
          <ac:chgData name="Carlos Boris Pastrana Polo" userId="d9b4f7da-6b03-40a3-8427-c35702b96bf1" providerId="ADAL" clId="{B164746B-3962-45BE-9499-2FCB94AACD72}" dt="2026-05-28T01:05:53.547" v="1802" actId="1076"/>
          <ac:picMkLst>
            <pc:docMk/>
            <pc:sldMk cId="2478047819" sldId="261"/>
            <ac:picMk id="3" creationId="{DE6DEBAB-624A-4DAE-1905-298A72FE3F3D}"/>
          </ac:picMkLst>
        </pc:picChg>
        <pc:picChg chg="mod">
          <ac:chgData name="Carlos Boris Pastrana Polo" userId="d9b4f7da-6b03-40a3-8427-c35702b96bf1" providerId="ADAL" clId="{B164746B-3962-45BE-9499-2FCB94AACD72}" dt="2026-05-28T01:16:47.713" v="2021" actId="1076"/>
          <ac:picMkLst>
            <pc:docMk/>
            <pc:sldMk cId="2478047819" sldId="261"/>
            <ac:picMk id="5" creationId="{6B2C5C05-C916-8EC5-9BAF-9DE95821433A}"/>
          </ac:picMkLst>
        </pc:picChg>
        <pc:picChg chg="mod">
          <ac:chgData name="Carlos Boris Pastrana Polo" userId="d9b4f7da-6b03-40a3-8427-c35702b96bf1" providerId="ADAL" clId="{B164746B-3962-45BE-9499-2FCB94AACD72}" dt="2026-05-28T01:17:53.165" v="2024" actId="1076"/>
          <ac:picMkLst>
            <pc:docMk/>
            <pc:sldMk cId="2478047819" sldId="261"/>
            <ac:picMk id="7" creationId="{E35657E3-D834-FC6B-06ED-1B66BC404F27}"/>
          </ac:picMkLst>
        </pc:picChg>
      </pc:sldChg>
      <pc:sldChg chg="addSp delSp modSp mod addAnim delAnim modAnim">
        <pc:chgData name="Carlos Boris Pastrana Polo" userId="d9b4f7da-6b03-40a3-8427-c35702b96bf1" providerId="ADAL" clId="{B164746B-3962-45BE-9499-2FCB94AACD72}" dt="2026-05-29T05:54:22.665" v="3822"/>
        <pc:sldMkLst>
          <pc:docMk/>
          <pc:sldMk cId="3115919647" sldId="262"/>
        </pc:sldMkLst>
        <pc:spChg chg="add mod">
          <ac:chgData name="Carlos Boris Pastrana Polo" userId="d9b4f7da-6b03-40a3-8427-c35702b96bf1" providerId="ADAL" clId="{B164746B-3962-45BE-9499-2FCB94AACD72}" dt="2026-05-28T20:59:14.832" v="3168" actId="20577"/>
          <ac:spMkLst>
            <pc:docMk/>
            <pc:sldMk cId="3115919647" sldId="262"/>
            <ac:spMk id="4" creationId="{9528CAFB-524A-F331-E7E6-CF8B13D5AAE8}"/>
          </ac:spMkLst>
        </pc:spChg>
        <pc:picChg chg="add mod">
          <ac:chgData name="Carlos Boris Pastrana Polo" userId="d9b4f7da-6b03-40a3-8427-c35702b96bf1" providerId="ADAL" clId="{B164746B-3962-45BE-9499-2FCB94AACD72}" dt="2026-05-26T23:03:50.945" v="239"/>
          <ac:picMkLst>
            <pc:docMk/>
            <pc:sldMk cId="3115919647" sldId="262"/>
            <ac:picMk id="2" creationId="{792E2ED8-6165-3EFF-7CC8-A0ECC529529B}"/>
          </ac:picMkLst>
        </pc:picChg>
        <pc:picChg chg="add mod ord">
          <ac:chgData name="Carlos Boris Pastrana Polo" userId="d9b4f7da-6b03-40a3-8427-c35702b96bf1" providerId="ADAL" clId="{B164746B-3962-45BE-9499-2FCB94AACD72}" dt="2026-05-28T01:38:01.909" v="2090" actId="1076"/>
          <ac:picMkLst>
            <pc:docMk/>
            <pc:sldMk cId="3115919647" sldId="262"/>
            <ac:picMk id="5" creationId="{1F4214B3-C327-84AD-1E83-8318681E861D}"/>
          </ac:picMkLst>
        </pc:picChg>
        <pc:picChg chg="mod ord">
          <ac:chgData name="Carlos Boris Pastrana Polo" userId="d9b4f7da-6b03-40a3-8427-c35702b96bf1" providerId="ADAL" clId="{B164746B-3962-45BE-9499-2FCB94AACD72}" dt="2026-05-28T01:38:06.384" v="2092" actId="1076"/>
          <ac:picMkLst>
            <pc:docMk/>
            <pc:sldMk cId="3115919647" sldId="262"/>
            <ac:picMk id="6" creationId="{8C492671-F5AC-0A48-F6EF-BD688BD8A2EC}"/>
          </ac:picMkLst>
        </pc:picChg>
        <pc:picChg chg="mod ord">
          <ac:chgData name="Carlos Boris Pastrana Polo" userId="d9b4f7da-6b03-40a3-8427-c35702b96bf1" providerId="ADAL" clId="{B164746B-3962-45BE-9499-2FCB94AACD72}" dt="2026-05-28T01:38:09.894" v="2093" actId="1076"/>
          <ac:picMkLst>
            <pc:docMk/>
            <pc:sldMk cId="3115919647" sldId="262"/>
            <ac:picMk id="7" creationId="{DF50FB8C-60AA-FEEE-0BD8-0B0D4B701E4B}"/>
          </ac:picMkLst>
        </pc:picChg>
        <pc:picChg chg="mod ord">
          <ac:chgData name="Carlos Boris Pastrana Polo" userId="d9b4f7da-6b03-40a3-8427-c35702b96bf1" providerId="ADAL" clId="{B164746B-3962-45BE-9499-2FCB94AACD72}" dt="2026-05-28T01:38:12.475" v="2094" actId="1076"/>
          <ac:picMkLst>
            <pc:docMk/>
            <pc:sldMk cId="3115919647" sldId="262"/>
            <ac:picMk id="8" creationId="{67EA653F-8202-DCA6-31D6-28278DBED469}"/>
          </ac:picMkLst>
        </pc:picChg>
        <pc:picChg chg="add mod">
          <ac:chgData name="Carlos Boris Pastrana Polo" userId="d9b4f7da-6b03-40a3-8427-c35702b96bf1" providerId="ADAL" clId="{B164746B-3962-45BE-9499-2FCB94AACD72}" dt="2026-05-28T01:35:39.148" v="2077" actId="1076"/>
          <ac:picMkLst>
            <pc:docMk/>
            <pc:sldMk cId="3115919647" sldId="262"/>
            <ac:picMk id="9" creationId="{D8C1E03E-3CC2-22D7-76E7-839C1C73BC2D}"/>
          </ac:picMkLst>
        </pc:picChg>
        <pc:picChg chg="add mod">
          <ac:chgData name="Carlos Boris Pastrana Polo" userId="d9b4f7da-6b03-40a3-8427-c35702b96bf1" providerId="ADAL" clId="{B164746B-3962-45BE-9499-2FCB94AACD72}" dt="2026-05-28T20:59:39.756" v="3182" actId="1038"/>
          <ac:picMkLst>
            <pc:docMk/>
            <pc:sldMk cId="3115919647" sldId="262"/>
            <ac:picMk id="12" creationId="{62B634DF-2E6D-8420-56D3-B8D436C54189}"/>
          </ac:picMkLst>
        </pc:picChg>
        <pc:picChg chg="add mod">
          <ac:chgData name="Carlos Boris Pastrana Polo" userId="d9b4f7da-6b03-40a3-8427-c35702b96bf1" providerId="ADAL" clId="{B164746B-3962-45BE-9499-2FCB94AACD72}" dt="2026-05-28T20:57:55.615" v="3130" actId="1076"/>
          <ac:picMkLst>
            <pc:docMk/>
            <pc:sldMk cId="3115919647" sldId="262"/>
            <ac:picMk id="1026" creationId="{CBB67605-DF0C-7367-40F2-1C3A4F55012C}"/>
          </ac:picMkLst>
        </pc:picChg>
      </pc:sldChg>
      <pc:sldChg chg="addSp delSp modSp mod delAnim modAnim">
        <pc:chgData name="Carlos Boris Pastrana Polo" userId="d9b4f7da-6b03-40a3-8427-c35702b96bf1" providerId="ADAL" clId="{B164746B-3962-45BE-9499-2FCB94AACD72}" dt="2026-05-28T21:12:09.781" v="3222"/>
        <pc:sldMkLst>
          <pc:docMk/>
          <pc:sldMk cId="3505009406" sldId="263"/>
        </pc:sldMkLst>
        <pc:spChg chg="add mod">
          <ac:chgData name="Carlos Boris Pastrana Polo" userId="d9b4f7da-6b03-40a3-8427-c35702b96bf1" providerId="ADAL" clId="{B164746B-3962-45BE-9499-2FCB94AACD72}" dt="2026-05-28T20:54:45.463" v="3116" actId="207"/>
          <ac:spMkLst>
            <pc:docMk/>
            <pc:sldMk cId="3505009406" sldId="263"/>
            <ac:spMk id="4" creationId="{9D6391D7-7E8A-341D-85AE-B500C39AC903}"/>
          </ac:spMkLst>
        </pc:spChg>
        <pc:spChg chg="add mod">
          <ac:chgData name="Carlos Boris Pastrana Polo" userId="d9b4f7da-6b03-40a3-8427-c35702b96bf1" providerId="ADAL" clId="{B164746B-3962-45BE-9499-2FCB94AACD72}" dt="2026-05-28T21:09:42.768" v="3214" actId="1076"/>
          <ac:spMkLst>
            <pc:docMk/>
            <pc:sldMk cId="3505009406" sldId="263"/>
            <ac:spMk id="8" creationId="{BAE5C2A9-41C6-BB6B-4FE2-3D9624F8A206}"/>
          </ac:spMkLst>
        </pc:spChg>
        <pc:picChg chg="add mod">
          <ac:chgData name="Carlos Boris Pastrana Polo" userId="d9b4f7da-6b03-40a3-8427-c35702b96bf1" providerId="ADAL" clId="{B164746B-3962-45BE-9499-2FCB94AACD72}" dt="2026-05-26T23:03:53.377" v="240"/>
          <ac:picMkLst>
            <pc:docMk/>
            <pc:sldMk cId="3505009406" sldId="263"/>
            <ac:picMk id="2" creationId="{EEF99090-72D6-548A-CAC2-1778FD37E836}"/>
          </ac:picMkLst>
        </pc:picChg>
        <pc:picChg chg="mod">
          <ac:chgData name="Carlos Boris Pastrana Polo" userId="d9b4f7da-6b03-40a3-8427-c35702b96bf1" providerId="ADAL" clId="{B164746B-3962-45BE-9499-2FCB94AACD72}" dt="2026-05-28T14:42:55.308" v="2480" actId="1076"/>
          <ac:picMkLst>
            <pc:docMk/>
            <pc:sldMk cId="3505009406" sldId="263"/>
            <ac:picMk id="5" creationId="{6439EFBE-5B4F-8F5A-561B-55DDD9A6F156}"/>
          </ac:picMkLst>
        </pc:picChg>
        <pc:picChg chg="del mod">
          <ac:chgData name="Carlos Boris Pastrana Polo" userId="d9b4f7da-6b03-40a3-8427-c35702b96bf1" providerId="ADAL" clId="{B164746B-3962-45BE-9499-2FCB94AACD72}" dt="2026-05-28T14:42:40.742" v="2472" actId="478"/>
          <ac:picMkLst>
            <pc:docMk/>
            <pc:sldMk cId="3505009406" sldId="263"/>
            <ac:picMk id="9" creationId="{1DC00807-34A6-2A44-B4BF-B9D9F335ACDC}"/>
          </ac:picMkLst>
        </pc:picChg>
        <pc:picChg chg="add mod modCrop">
          <ac:chgData name="Carlos Boris Pastrana Polo" userId="d9b4f7da-6b03-40a3-8427-c35702b96bf1" providerId="ADAL" clId="{B164746B-3962-45BE-9499-2FCB94AACD72}" dt="2026-05-28T21:09:31.927" v="3212" actId="14100"/>
          <ac:picMkLst>
            <pc:docMk/>
            <pc:sldMk cId="3505009406" sldId="263"/>
            <ac:picMk id="10" creationId="{50E3F00A-E88A-8BE7-33BF-B02A536F8B11}"/>
          </ac:picMkLst>
        </pc:picChg>
      </pc:sldChg>
      <pc:sldChg chg="addSp delSp modSp mod delAnim modAnim">
        <pc:chgData name="Carlos Boris Pastrana Polo" userId="d9b4f7da-6b03-40a3-8427-c35702b96bf1" providerId="ADAL" clId="{B164746B-3962-45BE-9499-2FCB94AACD72}" dt="2026-05-29T06:33:59.219" v="3971" actId="14100"/>
        <pc:sldMkLst>
          <pc:docMk/>
          <pc:sldMk cId="2213301603" sldId="264"/>
        </pc:sldMkLst>
        <pc:spChg chg="add mod">
          <ac:chgData name="Carlos Boris Pastrana Polo" userId="d9b4f7da-6b03-40a3-8427-c35702b96bf1" providerId="ADAL" clId="{B164746B-3962-45BE-9499-2FCB94AACD72}" dt="2026-05-29T06:33:59.219" v="3971" actId="14100"/>
          <ac:spMkLst>
            <pc:docMk/>
            <pc:sldMk cId="2213301603" sldId="264"/>
            <ac:spMk id="3" creationId="{7930F79B-F200-03A0-F991-0F0FF7301FD1}"/>
          </ac:spMkLst>
        </pc:spChg>
        <pc:spChg chg="mod">
          <ac:chgData name="Carlos Boris Pastrana Polo" userId="d9b4f7da-6b03-40a3-8427-c35702b96bf1" providerId="ADAL" clId="{B164746B-3962-45BE-9499-2FCB94AACD72}" dt="2026-05-28T21:33:02.531" v="3235" actId="1076"/>
          <ac:spMkLst>
            <pc:docMk/>
            <pc:sldMk cId="2213301603" sldId="264"/>
            <ac:spMk id="8" creationId="{F9A3F481-D47D-B38C-FB25-8A426FC79180}"/>
          </ac:spMkLst>
        </pc:spChg>
        <pc:spChg chg="mod">
          <ac:chgData name="Carlos Boris Pastrana Polo" userId="d9b4f7da-6b03-40a3-8427-c35702b96bf1" providerId="ADAL" clId="{B164746B-3962-45BE-9499-2FCB94AACD72}" dt="2026-05-28T21:18:15.751" v="3234" actId="120"/>
          <ac:spMkLst>
            <pc:docMk/>
            <pc:sldMk cId="2213301603" sldId="264"/>
            <ac:spMk id="9" creationId="{9B970356-D46B-6302-1B91-ACA5BF14A73A}"/>
          </ac:spMkLst>
        </pc:spChg>
        <pc:spChg chg="mod">
          <ac:chgData name="Carlos Boris Pastrana Polo" userId="d9b4f7da-6b03-40a3-8427-c35702b96bf1" providerId="ADAL" clId="{B164746B-3962-45BE-9499-2FCB94AACD72}" dt="2026-05-28T21:18:11.875" v="3233" actId="14100"/>
          <ac:spMkLst>
            <pc:docMk/>
            <pc:sldMk cId="2213301603" sldId="264"/>
            <ac:spMk id="10" creationId="{829ECB36-E722-B719-2656-9607963EB5E0}"/>
          </ac:spMkLst>
        </pc:spChg>
        <pc:spChg chg="mod">
          <ac:chgData name="Carlos Boris Pastrana Polo" userId="d9b4f7da-6b03-40a3-8427-c35702b96bf1" providerId="ADAL" clId="{B164746B-3962-45BE-9499-2FCB94AACD72}" dt="2026-05-28T21:33:06.576" v="3236" actId="1076"/>
          <ac:spMkLst>
            <pc:docMk/>
            <pc:sldMk cId="2213301603" sldId="264"/>
            <ac:spMk id="11" creationId="{DCCCC397-283F-76F9-8384-56F4A506B69F}"/>
          </ac:spMkLst>
        </pc:spChg>
        <pc:spChg chg="mod">
          <ac:chgData name="Carlos Boris Pastrana Polo" userId="d9b4f7da-6b03-40a3-8427-c35702b96bf1" providerId="ADAL" clId="{B164746B-3962-45BE-9499-2FCB94AACD72}" dt="2026-05-28T21:33:13.096" v="3237" actId="1076"/>
          <ac:spMkLst>
            <pc:docMk/>
            <pc:sldMk cId="2213301603" sldId="264"/>
            <ac:spMk id="12" creationId="{7DB2926A-D743-FCA1-5A34-9514382FEFAD}"/>
          </ac:spMkLst>
        </pc:spChg>
        <pc:picChg chg="add mod">
          <ac:chgData name="Carlos Boris Pastrana Polo" userId="d9b4f7da-6b03-40a3-8427-c35702b96bf1" providerId="ADAL" clId="{B164746B-3962-45BE-9499-2FCB94AACD72}" dt="2026-05-26T23:04:21.999" v="248"/>
          <ac:picMkLst>
            <pc:docMk/>
            <pc:sldMk cId="2213301603" sldId="264"/>
            <ac:picMk id="2" creationId="{D3401B35-D8D6-D0DB-308F-76E9746481D8}"/>
          </ac:picMkLst>
        </pc:picChg>
        <pc:picChg chg="mod">
          <ac:chgData name="Carlos Boris Pastrana Polo" userId="d9b4f7da-6b03-40a3-8427-c35702b96bf1" providerId="ADAL" clId="{B164746B-3962-45BE-9499-2FCB94AACD72}" dt="2026-05-26T23:53:32.912" v="916" actId="1076"/>
          <ac:picMkLst>
            <pc:docMk/>
            <pc:sldMk cId="2213301603" sldId="264"/>
            <ac:picMk id="5" creationId="{6228BEC9-C56B-0B6F-929A-8501BDDA4FFC}"/>
          </ac:picMkLst>
        </pc:picChg>
      </pc:sldChg>
      <pc:sldChg chg="addSp modSp mod addAnim delAnim modAnim">
        <pc:chgData name="Carlos Boris Pastrana Polo" userId="d9b4f7da-6b03-40a3-8427-c35702b96bf1" providerId="ADAL" clId="{B164746B-3962-45BE-9499-2FCB94AACD72}" dt="2026-05-29T06:32:48.592" v="3908" actId="114"/>
        <pc:sldMkLst>
          <pc:docMk/>
          <pc:sldMk cId="3427414767" sldId="265"/>
        </pc:sldMkLst>
        <pc:spChg chg="add mod">
          <ac:chgData name="Carlos Boris Pastrana Polo" userId="d9b4f7da-6b03-40a3-8427-c35702b96bf1" providerId="ADAL" clId="{B164746B-3962-45BE-9499-2FCB94AACD72}" dt="2026-05-29T06:32:48.592" v="3908" actId="114"/>
          <ac:spMkLst>
            <pc:docMk/>
            <pc:sldMk cId="3427414767" sldId="265"/>
            <ac:spMk id="4" creationId="{2F5E395A-303E-A3AC-FFF1-FFCE08132B27}"/>
          </ac:spMkLst>
        </pc:spChg>
        <pc:picChg chg="add mod">
          <ac:chgData name="Carlos Boris Pastrana Polo" userId="d9b4f7da-6b03-40a3-8427-c35702b96bf1" providerId="ADAL" clId="{B164746B-3962-45BE-9499-2FCB94AACD72}" dt="2026-05-26T23:04:24.972" v="249"/>
          <ac:picMkLst>
            <pc:docMk/>
            <pc:sldMk cId="3427414767" sldId="265"/>
            <ac:picMk id="2" creationId="{DA8F66AF-63AE-DB45-96A2-8601B8698DAA}"/>
          </ac:picMkLst>
        </pc:picChg>
      </pc:sldChg>
      <pc:sldChg chg="addSp modSp">
        <pc:chgData name="Carlos Boris Pastrana Polo" userId="d9b4f7da-6b03-40a3-8427-c35702b96bf1" providerId="ADAL" clId="{B164746B-3962-45BE-9499-2FCB94AACD72}" dt="2026-05-27T19:41:08.746" v="1104"/>
        <pc:sldMkLst>
          <pc:docMk/>
          <pc:sldMk cId="399775805" sldId="266"/>
        </pc:sldMkLst>
        <pc:picChg chg="add mod">
          <ac:chgData name="Carlos Boris Pastrana Polo" userId="d9b4f7da-6b03-40a3-8427-c35702b96bf1" providerId="ADAL" clId="{B164746B-3962-45BE-9499-2FCB94AACD72}" dt="2026-05-27T19:41:08.746" v="1104"/>
          <ac:picMkLst>
            <pc:docMk/>
            <pc:sldMk cId="399775805" sldId="266"/>
            <ac:picMk id="2" creationId="{63DF335A-3DE9-50E9-8551-C9CD1B1F55C4}"/>
          </ac:picMkLst>
        </pc:picChg>
      </pc:sldChg>
      <pc:sldChg chg="addSp delSp modSp mod delAnim modAnim">
        <pc:chgData name="Carlos Boris Pastrana Polo" userId="d9b4f7da-6b03-40a3-8427-c35702b96bf1" providerId="ADAL" clId="{B164746B-3962-45BE-9499-2FCB94AACD72}" dt="2026-05-28T20:54:39.150" v="3114" actId="207"/>
        <pc:sldMkLst>
          <pc:docMk/>
          <pc:sldMk cId="46954992" sldId="269"/>
        </pc:sldMkLst>
        <pc:spChg chg="add mod">
          <ac:chgData name="Carlos Boris Pastrana Polo" userId="d9b4f7da-6b03-40a3-8427-c35702b96bf1" providerId="ADAL" clId="{B164746B-3962-45BE-9499-2FCB94AACD72}" dt="2026-05-28T20:54:39.150" v="3114" actId="207"/>
          <ac:spMkLst>
            <pc:docMk/>
            <pc:sldMk cId="46954992" sldId="269"/>
            <ac:spMk id="4" creationId="{33F4B7C4-E3C5-11D4-D79D-FB6E4E60C772}"/>
          </ac:spMkLst>
        </pc:spChg>
        <pc:picChg chg="add mod">
          <ac:chgData name="Carlos Boris Pastrana Polo" userId="d9b4f7da-6b03-40a3-8427-c35702b96bf1" providerId="ADAL" clId="{B164746B-3962-45BE-9499-2FCB94AACD72}" dt="2026-05-26T23:04:05.823" v="242"/>
          <ac:picMkLst>
            <pc:docMk/>
            <pc:sldMk cId="46954992" sldId="269"/>
            <ac:picMk id="2" creationId="{A84A22D4-A8DD-DE70-254D-5E4DDB701E6A}"/>
          </ac:picMkLst>
        </pc:picChg>
        <pc:picChg chg="mod">
          <ac:chgData name="Carlos Boris Pastrana Polo" userId="d9b4f7da-6b03-40a3-8427-c35702b96bf1" providerId="ADAL" clId="{B164746B-3962-45BE-9499-2FCB94AACD72}" dt="2026-05-28T20:54:14.941" v="3098" actId="1076"/>
          <ac:picMkLst>
            <pc:docMk/>
            <pc:sldMk cId="46954992" sldId="269"/>
            <ac:picMk id="3" creationId="{1C9830B1-E24D-A99A-F83C-788DC77AECB8}"/>
          </ac:picMkLst>
        </pc:picChg>
        <pc:picChg chg="mod">
          <ac:chgData name="Carlos Boris Pastrana Polo" userId="d9b4f7da-6b03-40a3-8427-c35702b96bf1" providerId="ADAL" clId="{B164746B-3962-45BE-9499-2FCB94AACD72}" dt="2026-05-28T20:53:22.129" v="3093" actId="1076"/>
          <ac:picMkLst>
            <pc:docMk/>
            <pc:sldMk cId="46954992" sldId="269"/>
            <ac:picMk id="5" creationId="{65D7CD9F-979F-FECB-FF60-1E704F2AC0A9}"/>
          </ac:picMkLst>
        </pc:picChg>
        <pc:picChg chg="mod ord">
          <ac:chgData name="Carlos Boris Pastrana Polo" userId="d9b4f7da-6b03-40a3-8427-c35702b96bf1" providerId="ADAL" clId="{B164746B-3962-45BE-9499-2FCB94AACD72}" dt="2026-05-28T20:52:42.892" v="3090" actId="1076"/>
          <ac:picMkLst>
            <pc:docMk/>
            <pc:sldMk cId="46954992" sldId="269"/>
            <ac:picMk id="9" creationId="{3AB34461-131F-04C8-52B9-DA083C1FB0BC}"/>
          </ac:picMkLst>
        </pc:picChg>
        <pc:picChg chg="del mod">
          <ac:chgData name="Carlos Boris Pastrana Polo" userId="d9b4f7da-6b03-40a3-8427-c35702b96bf1" providerId="ADAL" clId="{B164746B-3962-45BE-9499-2FCB94AACD72}" dt="2026-05-28T20:48:37.318" v="3054" actId="478"/>
          <ac:picMkLst>
            <pc:docMk/>
            <pc:sldMk cId="46954992" sldId="269"/>
            <ac:picMk id="10" creationId="{4FFE231E-7649-1895-8FB1-F00DCBC59865}"/>
          </ac:picMkLst>
        </pc:picChg>
        <pc:picChg chg="mod">
          <ac:chgData name="Carlos Boris Pastrana Polo" userId="d9b4f7da-6b03-40a3-8427-c35702b96bf1" providerId="ADAL" clId="{B164746B-3962-45BE-9499-2FCB94AACD72}" dt="2026-05-28T20:53:17.333" v="3092" actId="1076"/>
          <ac:picMkLst>
            <pc:docMk/>
            <pc:sldMk cId="46954992" sldId="269"/>
            <ac:picMk id="11" creationId="{D6065397-4A5F-18F4-633B-C9696E34BA53}"/>
          </ac:picMkLst>
        </pc:picChg>
      </pc:sldChg>
      <pc:sldChg chg="add">
        <pc:chgData name="Carlos Boris Pastrana Polo" userId="d9b4f7da-6b03-40a3-8427-c35702b96bf1" providerId="ADAL" clId="{B164746B-3962-45BE-9499-2FCB94AACD72}" dt="2026-05-27T19:40:58.302" v="1103"/>
        <pc:sldMkLst>
          <pc:docMk/>
          <pc:sldMk cId="0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2B1A80-89A7-8EA5-5A94-F73D08D02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B3E97E-74F2-C478-B4B2-91A71D940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BC7808-B842-D579-FE72-8B3EE52E1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F1B8-D0FE-49CE-9D78-0E6D6045E1E5}" type="datetimeFigureOut">
              <a:rPr lang="es-MX" smtClean="0"/>
              <a:t>28/05/2026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F2E58F-2822-F035-871F-2D4A847ED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A0E71E-1397-0990-F5B5-879E304B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7FD7E-9423-4CCC-8C34-C8CF7F845C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524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5B48BE-D975-9331-17B2-F75E6D8D7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47B8A1-EB6F-5B62-18E3-5B418895E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413235-E95F-09DB-DB9A-E45D12817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F1B8-D0FE-49CE-9D78-0E6D6045E1E5}" type="datetimeFigureOut">
              <a:rPr lang="es-MX" smtClean="0"/>
              <a:t>28/05/2026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17910E-4A4B-6E5D-7D82-7AEA79EBC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F816F3-4A87-48E1-B71D-3B9C94C2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7FD7E-9423-4CCC-8C34-C8CF7F845C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057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93F3D0-5A3F-CBAA-F3CF-6371656353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15CB7E-6472-BA80-1B97-1DA6B0348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59E41D-1041-6F52-AC65-ABDCBA63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F1B8-D0FE-49CE-9D78-0E6D6045E1E5}" type="datetimeFigureOut">
              <a:rPr lang="es-MX" smtClean="0"/>
              <a:t>28/05/2026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2A670C-7A19-59D9-CB51-2B7EEC553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242D0E-1F0C-E6FB-DC5B-C3CA4055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7FD7E-9423-4CCC-8C34-C8CF7F845C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319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A46A2-39FA-8E8C-1581-70664ABE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C9EACE-CEEE-966F-CD9B-20F5C772A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107D15-7411-50D7-6506-81110D33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F1B8-D0FE-49CE-9D78-0E6D6045E1E5}" type="datetimeFigureOut">
              <a:rPr lang="es-MX" smtClean="0"/>
              <a:t>28/05/2026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F7BFE8-B1EA-FEE6-8151-02CA4347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6AFE9A-85D5-2F91-349A-092CF5FD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7FD7E-9423-4CCC-8C34-C8CF7F845C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664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2EB399-8020-292E-261D-6A3CDD70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02C75A-5E5D-4E4C-1BE0-7EF4D8EA4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545720-C34D-576A-C075-9DE31AF0F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F1B8-D0FE-49CE-9D78-0E6D6045E1E5}" type="datetimeFigureOut">
              <a:rPr lang="es-MX" smtClean="0"/>
              <a:t>28/05/2026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F42E71-EC08-6BAC-3C22-1DAD24069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6CB23-BE1F-250B-3BD2-A0F08F6A3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7FD7E-9423-4CCC-8C34-C8CF7F845C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80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655428-7AA0-8EF5-5D98-2DC43F43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8B96C6-863E-CC1A-0E6C-FC08A3474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B8972F-F3ED-20EC-8A55-CD16F4183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006E4B-750A-4FDA-44CB-9CAC10666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F1B8-D0FE-49CE-9D78-0E6D6045E1E5}" type="datetimeFigureOut">
              <a:rPr lang="es-MX" smtClean="0"/>
              <a:t>28/05/2026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E2FF38-CB73-502A-E3CD-7CE4A6DD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F13EB6-6CEE-D593-A188-11DEBA0E4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7FD7E-9423-4CCC-8C34-C8CF7F845C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554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96B5F-E553-D19D-D4D0-1F1A88E6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14B5C-CA8E-A127-7CCB-FB36328E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D13001-7E90-CE4A-4230-957D7179C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4A6C28-66B0-F475-3C9A-7FFF4B020E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FDB49E-2464-69B5-AD4B-72788DD75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3EE0A1E-64EE-9D5C-ADD8-71EC1E9C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F1B8-D0FE-49CE-9D78-0E6D6045E1E5}" type="datetimeFigureOut">
              <a:rPr lang="es-MX" smtClean="0"/>
              <a:t>28/05/2026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8D47514-81DC-7F24-EA41-89BE1D7AF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F7D652C-200C-9D02-1F1D-E768D0BAB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7FD7E-9423-4CCC-8C34-C8CF7F845C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6960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EDBBA-34AD-7A31-4970-BEFA21A0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2FBC368-725D-A090-C668-7587B3945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F1B8-D0FE-49CE-9D78-0E6D6045E1E5}" type="datetimeFigureOut">
              <a:rPr lang="es-MX" smtClean="0"/>
              <a:t>28/05/2026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DCF817-8824-C206-876C-1B3534796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2CCF0-4D5D-CC8B-07D0-45E7F3329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7FD7E-9423-4CCC-8C34-C8CF7F845C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233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579AAE1-56F3-0BB6-5B0A-B0DB124C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F1B8-D0FE-49CE-9D78-0E6D6045E1E5}" type="datetimeFigureOut">
              <a:rPr lang="es-MX" smtClean="0"/>
              <a:t>28/05/2026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E4E905C-9837-343C-1F62-92456EEF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B393C7-0FC4-E987-94EB-CFF059EC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7FD7E-9423-4CCC-8C34-C8CF7F845C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176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10CFEB-64AF-AFD7-F6F0-3C2278B57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EA9AE0-0B8F-F593-0BCF-2E7F027E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3C2DB5-C7E6-0846-DEB8-A5DF5D6A5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A52B6F-8EFB-ED0E-1EBC-E17C15DB2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F1B8-D0FE-49CE-9D78-0E6D6045E1E5}" type="datetimeFigureOut">
              <a:rPr lang="es-MX" smtClean="0"/>
              <a:t>28/05/2026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39866D-6437-4ACF-0288-602D9C7BA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C509A2-F3CE-0947-0ADD-E31AD25B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7FD7E-9423-4CCC-8C34-C8CF7F845C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0064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674CDA-5EB2-0409-6453-6501333BE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3F0738B-1800-1B4E-F099-ED16EB1D63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FFFC28-E49F-37A9-889A-5FD819B28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794145-BF9D-8278-206F-E7BD80A4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F1B8-D0FE-49CE-9D78-0E6D6045E1E5}" type="datetimeFigureOut">
              <a:rPr lang="es-MX" smtClean="0"/>
              <a:t>28/05/2026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CA0D96-D2B8-E9A2-AADB-347777C3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B162CA-CC8E-911C-E3AA-471265191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7FD7E-9423-4CCC-8C34-C8CF7F845C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7229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C289144-F7B7-6025-6855-89929D43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9CD419-231B-734E-E6E5-D5C6F8689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194ACC-C4AB-12AB-7D0B-2EA27550F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79F1B8-D0FE-49CE-9D78-0E6D6045E1E5}" type="datetimeFigureOut">
              <a:rPr lang="es-MX" smtClean="0"/>
              <a:t>28/05/2026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8D9F36-F1EB-701A-46D8-F6B8AFE81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69663C-025F-EC4D-4628-AA5BFBC9F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27FD7E-9423-4CCC-8C34-C8CF7F845C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473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log.scilabs.mx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A52A7993-6F5A-432F-BBE7-6151D3ED95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4449" y="0"/>
            <a:ext cx="2224376" cy="286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BCE55F-C89B-1AEE-C585-C665465F7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29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CBF3F-5115-0A01-CD5A-65B7DE7EE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21E6E88-082E-B115-DBAF-F986C1339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63DF335A-3DE9-50E9-8551-C9CD1B1F55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4449" y="0"/>
            <a:ext cx="2224376" cy="286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977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2">
            <a:extLst>
              <a:ext uri="{FF2B5EF4-FFF2-40B4-BE49-F238E27FC236}">
                <a16:creationId xmlns:a16="http://schemas.microsoft.com/office/drawing/2014/main" id="{5AB8E63D-C7C8-2180-2254-D0868549A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1">
            <a:extLst>
              <a:ext uri="{FF2B5EF4-FFF2-40B4-BE49-F238E27FC236}">
                <a16:creationId xmlns:a16="http://schemas.microsoft.com/office/drawing/2014/main" id="{A143D634-20AA-83AC-9623-67F70653B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539750"/>
            <a:ext cx="4327525" cy="555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43E3BD-1571-C5EE-3D31-7B41EA152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718DB23-5172-2AD6-4F7B-66BA4AAAFD62}"/>
              </a:ext>
            </a:extLst>
          </p:cNvPr>
          <p:cNvSpPr txBox="1"/>
          <p:nvPr/>
        </p:nvSpPr>
        <p:spPr>
          <a:xfrm>
            <a:off x="5171441" y="5720080"/>
            <a:ext cx="7017320" cy="830997"/>
          </a:xfrm>
          <a:prstGeom prst="rect">
            <a:avLst/>
          </a:prstGeom>
          <a:solidFill>
            <a:schemeClr val="tx2">
              <a:lumMod val="50000"/>
              <a:lumOff val="50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2400" b="1" i="1" dirty="0">
                <a:solidFill>
                  <a:schemeClr val="bg1"/>
                </a:solidFill>
              </a:rPr>
              <a:t>“Digitalizar no es poner tecnología al gobierno, es poner el gobierno más cerca de la ciudadanía”</a:t>
            </a:r>
            <a:endParaRPr lang="es-MX" b="1" i="1" dirty="0">
              <a:solidFill>
                <a:schemeClr val="bg1"/>
              </a:solidFill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5F5B0C49-4D79-8E9E-1ADE-5046FF6B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4449" y="0"/>
            <a:ext cx="2224376" cy="286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4CB986-9EAF-5DC8-5077-688385756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55" y="1466850"/>
            <a:ext cx="2376750" cy="305921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DF4DFA7-04F7-20BA-A89F-F8DC1AD55098}"/>
              </a:ext>
            </a:extLst>
          </p:cNvPr>
          <p:cNvSpPr txBox="1"/>
          <p:nvPr/>
        </p:nvSpPr>
        <p:spPr>
          <a:xfrm>
            <a:off x="1549894" y="3018335"/>
            <a:ext cx="1152526" cy="523220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Eficiencia Operativa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7C900A-85F9-AA77-B71B-25CAA12A63E6}"/>
              </a:ext>
            </a:extLst>
          </p:cNvPr>
          <p:cNvSpPr txBox="1"/>
          <p:nvPr/>
        </p:nvSpPr>
        <p:spPr>
          <a:xfrm>
            <a:off x="2353675" y="1817250"/>
            <a:ext cx="1352551" cy="523220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Mejorar transparencia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7A638D-0FF9-9D79-D407-EF213423D5E4}"/>
              </a:ext>
            </a:extLst>
          </p:cNvPr>
          <p:cNvSpPr txBox="1"/>
          <p:nvPr/>
        </p:nvSpPr>
        <p:spPr>
          <a:xfrm>
            <a:off x="9308750" y="943630"/>
            <a:ext cx="1454499" cy="523220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Obtener y explotar datos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FC6DC7C-76C8-E02E-513F-A3C9D7E9A840}"/>
              </a:ext>
            </a:extLst>
          </p:cNvPr>
          <p:cNvSpPr txBox="1"/>
          <p:nvPr/>
        </p:nvSpPr>
        <p:spPr>
          <a:xfrm>
            <a:off x="10032651" y="1788824"/>
            <a:ext cx="1454499" cy="523220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Impulsar</a:t>
            </a:r>
          </a:p>
          <a:p>
            <a:r>
              <a:rPr lang="es-MX" sz="1400" b="1" dirty="0">
                <a:solidFill>
                  <a:schemeClr val="bg1"/>
                </a:solidFill>
              </a:rPr>
              <a:t>competitividad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7AC905A-8C84-B2EE-E280-46C68907A018}"/>
              </a:ext>
            </a:extLst>
          </p:cNvPr>
          <p:cNvSpPr txBox="1"/>
          <p:nvPr/>
        </p:nvSpPr>
        <p:spPr>
          <a:xfrm>
            <a:off x="4756800" y="848947"/>
            <a:ext cx="1178277" cy="523220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Mejorar la</a:t>
            </a:r>
          </a:p>
          <a:p>
            <a:r>
              <a:rPr lang="es-MX" sz="1400" b="1" dirty="0">
                <a:solidFill>
                  <a:schemeClr val="bg1"/>
                </a:solidFill>
              </a:rPr>
              <a:t>experiencia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B6644C0-A029-0E2D-257F-58E4FF73ABC8}"/>
              </a:ext>
            </a:extLst>
          </p:cNvPr>
          <p:cNvSpPr txBox="1"/>
          <p:nvPr/>
        </p:nvSpPr>
        <p:spPr>
          <a:xfrm>
            <a:off x="10854681" y="2905780"/>
            <a:ext cx="1264937" cy="523220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Incrementar</a:t>
            </a:r>
          </a:p>
          <a:p>
            <a:r>
              <a:rPr lang="es-MX" sz="1400" b="1" dirty="0">
                <a:solidFill>
                  <a:schemeClr val="bg1"/>
                </a:solidFill>
              </a:rPr>
              <a:t>resiliencia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5EAD1E-4ADE-B8CB-6DFA-A1FA9330EC50}"/>
              </a:ext>
            </a:extLst>
          </p:cNvPr>
          <p:cNvSpPr txBox="1"/>
          <p:nvPr/>
        </p:nvSpPr>
        <p:spPr>
          <a:xfrm>
            <a:off x="838486" y="4897285"/>
            <a:ext cx="2551259" cy="369332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highlight>
                  <a:srgbClr val="FF0000"/>
                </a:highlight>
              </a:rPr>
              <a:t>1. </a:t>
            </a:r>
            <a:r>
              <a:rPr lang="es-MX" sz="1400" b="1" dirty="0"/>
              <a:t>Estado se </a:t>
            </a:r>
            <a:r>
              <a:rPr lang="es-MX" b="1" dirty="0">
                <a:highlight>
                  <a:srgbClr val="FFFF00"/>
                </a:highlight>
              </a:rPr>
              <a:t>digitaliza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036B62C-74D3-F83D-9DD1-52214F906E4C}"/>
              </a:ext>
            </a:extLst>
          </p:cNvPr>
          <p:cNvSpPr txBox="1"/>
          <p:nvPr/>
        </p:nvSpPr>
        <p:spPr>
          <a:xfrm>
            <a:off x="838483" y="5268503"/>
            <a:ext cx="4786462" cy="369332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highlight>
                  <a:srgbClr val="FF0000"/>
                </a:highlight>
              </a:rPr>
              <a:t>2. </a:t>
            </a:r>
            <a:r>
              <a:rPr lang="es-MX" sz="1400" b="1" dirty="0"/>
              <a:t>Digitalización crea </a:t>
            </a:r>
            <a:r>
              <a:rPr lang="es-MX" b="1" dirty="0">
                <a:highlight>
                  <a:srgbClr val="FFFF00"/>
                </a:highlight>
              </a:rPr>
              <a:t>dependencia tecnológica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2444B66-51F7-40C5-56FC-96F13BD5F3C6}"/>
              </a:ext>
            </a:extLst>
          </p:cNvPr>
          <p:cNvSpPr txBox="1"/>
          <p:nvPr/>
        </p:nvSpPr>
        <p:spPr>
          <a:xfrm>
            <a:off x="838484" y="5639721"/>
            <a:ext cx="4012564" cy="369332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highlight>
                  <a:srgbClr val="FF0000"/>
                </a:highlight>
              </a:rPr>
              <a:t>3. </a:t>
            </a:r>
            <a:r>
              <a:rPr lang="es-MX" sz="1400" b="1" dirty="0"/>
              <a:t>Dependencia genera  </a:t>
            </a:r>
            <a:r>
              <a:rPr lang="es-MX" b="1" dirty="0">
                <a:highlight>
                  <a:srgbClr val="FFFF00"/>
                </a:highlight>
              </a:rPr>
              <a:t>nuevos riesgos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426C810-0EB5-8EE6-EB4E-3CDD3E58D4E7}"/>
              </a:ext>
            </a:extLst>
          </p:cNvPr>
          <p:cNvSpPr txBox="1"/>
          <p:nvPr/>
        </p:nvSpPr>
        <p:spPr>
          <a:xfrm>
            <a:off x="838483" y="6063251"/>
            <a:ext cx="4223044" cy="369332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highlight>
                  <a:srgbClr val="FF0000"/>
                </a:highlight>
              </a:rPr>
              <a:t>4. </a:t>
            </a:r>
            <a:r>
              <a:rPr lang="es-MX" sz="1400" b="1" dirty="0"/>
              <a:t>Ciberseguridad se vuelve </a:t>
            </a:r>
            <a:r>
              <a:rPr lang="es-MX" b="1" dirty="0">
                <a:highlight>
                  <a:srgbClr val="FFFF00"/>
                </a:highlight>
              </a:rPr>
              <a:t>política pública</a:t>
            </a:r>
          </a:p>
        </p:txBody>
      </p:sp>
    </p:spTree>
    <p:extLst>
      <p:ext uri="{BB962C8B-B14F-4D97-AF65-F5344CB8AC3E}">
        <p14:creationId xmlns:p14="http://schemas.microsoft.com/office/powerpoint/2010/main" val="37319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4665F-5CD9-D387-BC27-09D848DFC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CE5AED-DB3B-05B7-BF7D-901ACCBD9EF8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7A7DE80A-42C7-7FD5-E917-0205165FAB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4449" y="0"/>
            <a:ext cx="2224376" cy="2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830D92D-B8B8-6101-631D-A77827BA1F8F}"/>
              </a:ext>
            </a:extLst>
          </p:cNvPr>
          <p:cNvSpPr txBox="1"/>
          <p:nvPr/>
        </p:nvSpPr>
        <p:spPr>
          <a:xfrm>
            <a:off x="5206459" y="6205611"/>
            <a:ext cx="6986840" cy="461665"/>
          </a:xfrm>
          <a:prstGeom prst="rect">
            <a:avLst/>
          </a:prstGeom>
          <a:solidFill>
            <a:schemeClr val="tx2">
              <a:lumMod val="50000"/>
              <a:lumOff val="50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2400" b="1" i="1" dirty="0">
                <a:solidFill>
                  <a:schemeClr val="bg1"/>
                </a:solidFill>
              </a:rPr>
              <a:t>“Transformar sin proteger es digitalizar el riesgo”</a:t>
            </a:r>
            <a:endParaRPr lang="es-MX" b="1" i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503473-713C-3232-B767-0E4BB41D68AD}"/>
              </a:ext>
            </a:extLst>
          </p:cNvPr>
          <p:cNvSpPr txBox="1"/>
          <p:nvPr/>
        </p:nvSpPr>
        <p:spPr>
          <a:xfrm>
            <a:off x="2581276" y="2313864"/>
            <a:ext cx="695325" cy="307777"/>
          </a:xfrm>
          <a:prstGeom prst="rect">
            <a:avLst/>
          </a:prstGeom>
          <a:solidFill>
            <a:schemeClr val="accent3">
              <a:lumMod val="60000"/>
              <a:lumOff val="4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/>
              <a:t>nube</a:t>
            </a:r>
            <a:endParaRPr lang="es-MX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970603-F7B9-BAF7-3615-3C50F7669FA8}"/>
              </a:ext>
            </a:extLst>
          </p:cNvPr>
          <p:cNvSpPr txBox="1"/>
          <p:nvPr/>
        </p:nvSpPr>
        <p:spPr>
          <a:xfrm>
            <a:off x="3650455" y="1987098"/>
            <a:ext cx="1644954" cy="307777"/>
          </a:xfrm>
          <a:prstGeom prst="rect">
            <a:avLst/>
          </a:prstGeom>
          <a:solidFill>
            <a:schemeClr val="accent3">
              <a:lumMod val="60000"/>
              <a:lumOff val="4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/>
              <a:t>Infra/ </a:t>
            </a:r>
            <a:r>
              <a:rPr lang="es-MX" sz="1400" b="1" dirty="0" err="1"/>
              <a:t>BDs</a:t>
            </a:r>
            <a:r>
              <a:rPr lang="es-MX" sz="1400" b="1" dirty="0"/>
              <a:t> / redes</a:t>
            </a:r>
            <a:endParaRPr lang="es-MX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E043080-5C5D-0D82-C80A-A86457484BBD}"/>
              </a:ext>
            </a:extLst>
          </p:cNvPr>
          <p:cNvSpPr txBox="1"/>
          <p:nvPr/>
        </p:nvSpPr>
        <p:spPr>
          <a:xfrm>
            <a:off x="1962150" y="1968048"/>
            <a:ext cx="619126" cy="307777"/>
          </a:xfrm>
          <a:prstGeom prst="rect">
            <a:avLst/>
          </a:prstGeom>
          <a:solidFill>
            <a:schemeClr val="accent3">
              <a:lumMod val="60000"/>
              <a:lumOff val="4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apps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AD9C735-6D39-9556-539A-5EF46691371E}"/>
              </a:ext>
            </a:extLst>
          </p:cNvPr>
          <p:cNvSpPr txBox="1"/>
          <p:nvPr/>
        </p:nvSpPr>
        <p:spPr>
          <a:xfrm>
            <a:off x="3000374" y="1307408"/>
            <a:ext cx="352426" cy="307777"/>
          </a:xfrm>
          <a:prstGeom prst="rect">
            <a:avLst/>
          </a:prstGeom>
          <a:solidFill>
            <a:schemeClr val="accent3">
              <a:lumMod val="60000"/>
              <a:lumOff val="4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/>
              <a:t>IA</a:t>
            </a:r>
            <a:endParaRPr lang="es-MX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0DF462-CA02-DD68-EFF9-C6DD45BE2E82}"/>
              </a:ext>
            </a:extLst>
          </p:cNvPr>
          <p:cNvSpPr txBox="1"/>
          <p:nvPr/>
        </p:nvSpPr>
        <p:spPr>
          <a:xfrm>
            <a:off x="1626393" y="3121223"/>
            <a:ext cx="1128713" cy="307777"/>
          </a:xfrm>
          <a:prstGeom prst="rect">
            <a:avLst/>
          </a:prstGeom>
          <a:solidFill>
            <a:schemeClr val="accent3">
              <a:lumMod val="60000"/>
              <a:lumOff val="4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/>
              <a:t>LGPDPPSO</a:t>
            </a:r>
            <a:endParaRPr lang="es-MX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8B5095D-FD25-EFC6-6C3D-57FA35C5B85A}"/>
              </a:ext>
            </a:extLst>
          </p:cNvPr>
          <p:cNvSpPr txBox="1"/>
          <p:nvPr/>
        </p:nvSpPr>
        <p:spPr>
          <a:xfrm>
            <a:off x="571500" y="2323572"/>
            <a:ext cx="1247776" cy="307777"/>
          </a:xfrm>
          <a:prstGeom prst="rect">
            <a:avLst/>
          </a:prstGeom>
          <a:solidFill>
            <a:schemeClr val="accent3">
              <a:lumMod val="60000"/>
              <a:lumOff val="4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/>
              <a:t>identidades</a:t>
            </a:r>
            <a:endParaRPr lang="es-MX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6F40D7D-F78A-EA51-8833-CF9A91168D2D}"/>
              </a:ext>
            </a:extLst>
          </p:cNvPr>
          <p:cNvSpPr txBox="1"/>
          <p:nvPr/>
        </p:nvSpPr>
        <p:spPr>
          <a:xfrm>
            <a:off x="3176587" y="2939126"/>
            <a:ext cx="1128713" cy="307777"/>
          </a:xfrm>
          <a:prstGeom prst="rect">
            <a:avLst/>
          </a:prstGeom>
          <a:solidFill>
            <a:schemeClr val="accent3">
              <a:lumMod val="60000"/>
              <a:lumOff val="4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/>
              <a:t>evidencias</a:t>
            </a:r>
            <a:endParaRPr lang="es-MX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B605673-5C7E-5778-2633-C9B81095C581}"/>
              </a:ext>
            </a:extLst>
          </p:cNvPr>
          <p:cNvSpPr txBox="1"/>
          <p:nvPr/>
        </p:nvSpPr>
        <p:spPr>
          <a:xfrm>
            <a:off x="957260" y="1315674"/>
            <a:ext cx="685801" cy="307777"/>
          </a:xfrm>
          <a:prstGeom prst="rect">
            <a:avLst/>
          </a:prstGeom>
          <a:solidFill>
            <a:schemeClr val="accent3">
              <a:lumMod val="60000"/>
              <a:lumOff val="4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/>
              <a:t>datos</a:t>
            </a:r>
            <a:endParaRPr lang="es-MX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4AC8CCD-250F-2EF1-1ABE-320CB82EC8AA}"/>
              </a:ext>
            </a:extLst>
          </p:cNvPr>
          <p:cNvSpPr txBox="1"/>
          <p:nvPr/>
        </p:nvSpPr>
        <p:spPr>
          <a:xfrm>
            <a:off x="4362449" y="1315674"/>
            <a:ext cx="981075" cy="307777"/>
          </a:xfrm>
          <a:prstGeom prst="rect">
            <a:avLst/>
          </a:prstGeom>
          <a:solidFill>
            <a:schemeClr val="accent3">
              <a:lumMod val="60000"/>
              <a:lumOff val="4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/>
              <a:t>terceros</a:t>
            </a:r>
            <a:endParaRPr lang="es-MX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BED570A-FE05-7F86-1395-956E9DAE783B}"/>
              </a:ext>
            </a:extLst>
          </p:cNvPr>
          <p:cNvSpPr txBox="1"/>
          <p:nvPr/>
        </p:nvSpPr>
        <p:spPr>
          <a:xfrm>
            <a:off x="6754110" y="2214135"/>
            <a:ext cx="2065547" cy="307777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>
                <a:solidFill>
                  <a:schemeClr val="bg1"/>
                </a:solidFill>
              </a:rPr>
              <a:t>Falta de segmentación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19F1621-2C5A-FF43-7AFF-A6194D6C7036}"/>
              </a:ext>
            </a:extLst>
          </p:cNvPr>
          <p:cNvSpPr txBox="1"/>
          <p:nvPr/>
        </p:nvSpPr>
        <p:spPr>
          <a:xfrm>
            <a:off x="10565607" y="2073783"/>
            <a:ext cx="1503867" cy="307777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>
                <a:solidFill>
                  <a:schemeClr val="bg1"/>
                </a:solidFill>
              </a:rPr>
              <a:t>Identidad débil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5C189F6-A3DA-A4EF-7A84-271644B26CF4}"/>
              </a:ext>
            </a:extLst>
          </p:cNvPr>
          <p:cNvSpPr txBox="1"/>
          <p:nvPr/>
        </p:nvSpPr>
        <p:spPr>
          <a:xfrm>
            <a:off x="7693571" y="3587851"/>
            <a:ext cx="1923065" cy="307777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>
                <a:solidFill>
                  <a:schemeClr val="bg1"/>
                </a:solidFill>
              </a:rPr>
              <a:t>Falta de capacitación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D1C69E1-A4A6-3D2A-FF6D-99C665CADA58}"/>
              </a:ext>
            </a:extLst>
          </p:cNvPr>
          <p:cNvSpPr txBox="1"/>
          <p:nvPr/>
        </p:nvSpPr>
        <p:spPr>
          <a:xfrm>
            <a:off x="10565607" y="4826529"/>
            <a:ext cx="1390650" cy="307777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err="1">
                <a:solidFill>
                  <a:schemeClr val="bg1"/>
                </a:solidFill>
              </a:rPr>
              <a:t>APIs</a:t>
            </a:r>
            <a:r>
              <a:rPr lang="es-MX" sz="1400" b="1" dirty="0">
                <a:solidFill>
                  <a:schemeClr val="bg1"/>
                </a:solidFill>
              </a:rPr>
              <a:t> inseguras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A705143-1DE5-A6D1-C056-B1858AEA7AAF}"/>
              </a:ext>
            </a:extLst>
          </p:cNvPr>
          <p:cNvSpPr txBox="1"/>
          <p:nvPr/>
        </p:nvSpPr>
        <p:spPr>
          <a:xfrm>
            <a:off x="10255166" y="3022720"/>
            <a:ext cx="1876836" cy="307777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>
                <a:solidFill>
                  <a:schemeClr val="bg1"/>
                </a:solidFill>
              </a:rPr>
              <a:t>Exceso de privilegios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C8E6BC0-1035-1145-E74A-3E8693E868FD}"/>
              </a:ext>
            </a:extLst>
          </p:cNvPr>
          <p:cNvSpPr txBox="1"/>
          <p:nvPr/>
        </p:nvSpPr>
        <p:spPr>
          <a:xfrm>
            <a:off x="10763250" y="3634064"/>
            <a:ext cx="1193007" cy="523220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err="1">
                <a:solidFill>
                  <a:schemeClr val="bg1"/>
                </a:solidFill>
              </a:rPr>
              <a:t>Endpoint</a:t>
            </a:r>
            <a:r>
              <a:rPr lang="es-MX" sz="1400" b="1" dirty="0">
                <a:solidFill>
                  <a:schemeClr val="bg1"/>
                </a:solidFill>
              </a:rPr>
              <a:t> vulnerables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72E9D98-8671-1AC1-AC20-016DE9B2CC5E}"/>
              </a:ext>
            </a:extLst>
          </p:cNvPr>
          <p:cNvSpPr txBox="1"/>
          <p:nvPr/>
        </p:nvSpPr>
        <p:spPr>
          <a:xfrm>
            <a:off x="8581432" y="1250649"/>
            <a:ext cx="2065547" cy="523220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Falta de monitoreo continuo de seguridad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Solicitud de Licencia de Operación y Requisitos Comerciales - Studocu">
            <a:extLst>
              <a:ext uri="{FF2B5EF4-FFF2-40B4-BE49-F238E27FC236}">
                <a16:creationId xmlns:a16="http://schemas.microsoft.com/office/drawing/2014/main" id="{F035C7DA-B9DE-FEE1-5B29-EE0CE1964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93" y="3736777"/>
            <a:ext cx="18764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2DF8D58-57A0-4B62-2F3C-F569132DD93B}"/>
              </a:ext>
            </a:extLst>
          </p:cNvPr>
          <p:cNvSpPr txBox="1"/>
          <p:nvPr/>
        </p:nvSpPr>
        <p:spPr>
          <a:xfrm>
            <a:off x="8819657" y="2636700"/>
            <a:ext cx="1220582" cy="523220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Antivirus insuficiente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0978BD0-E577-2EE5-1A6E-48D4BFB41777}"/>
              </a:ext>
            </a:extLst>
          </p:cNvPr>
          <p:cNvSpPr txBox="1"/>
          <p:nvPr/>
        </p:nvSpPr>
        <p:spPr>
          <a:xfrm>
            <a:off x="6979265" y="5684605"/>
            <a:ext cx="2585545" cy="307777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400" b="1" dirty="0" err="1">
                <a:solidFill>
                  <a:schemeClr val="bg1"/>
                </a:solidFill>
              </a:rPr>
              <a:t>Géstión</a:t>
            </a:r>
            <a:r>
              <a:rPr lang="es-MX" sz="1400" b="1" dirty="0">
                <a:solidFill>
                  <a:schemeClr val="bg1"/>
                </a:solidFill>
              </a:rPr>
              <a:t> deficiente de riesgos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0208A0C-B121-9F2C-7099-2C21FE4AF609}"/>
              </a:ext>
            </a:extLst>
          </p:cNvPr>
          <p:cNvSpPr txBox="1"/>
          <p:nvPr/>
        </p:nvSpPr>
        <p:spPr>
          <a:xfrm>
            <a:off x="8172158" y="4289299"/>
            <a:ext cx="2393449" cy="307777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>
                <a:solidFill>
                  <a:schemeClr val="bg1"/>
                </a:solidFill>
              </a:rPr>
              <a:t>Aplicaciones Vulnerables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5492C03-0398-6582-F638-56C4AC24DB87}"/>
              </a:ext>
            </a:extLst>
          </p:cNvPr>
          <p:cNvSpPr txBox="1"/>
          <p:nvPr/>
        </p:nvSpPr>
        <p:spPr>
          <a:xfrm>
            <a:off x="8172158" y="4948897"/>
            <a:ext cx="1982876" cy="307777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>
                <a:solidFill>
                  <a:schemeClr val="bg1"/>
                </a:solidFill>
              </a:rPr>
              <a:t>Sistemas sin parches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2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7" grpId="0" animBg="1"/>
      <p:bldP spid="7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3E00F-9008-5EB8-D5CD-DE3FE00A0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6DEBAB-624A-4DAE-1905-298A72FE3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85522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2C5C05-C916-8EC5-9BAF-9DE958214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90" y="1375225"/>
            <a:ext cx="4550281" cy="52489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35657E3-D834-FC6B-06ED-1B66BC404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25" y="1375225"/>
            <a:ext cx="2322648" cy="5248981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ED488A7A-DA1B-0AA8-36AF-EA2C81699E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964449" y="0"/>
            <a:ext cx="2224376" cy="2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70F6A39-246F-B3CF-6D1C-ED77E67B25A4}"/>
              </a:ext>
            </a:extLst>
          </p:cNvPr>
          <p:cNvSpPr txBox="1"/>
          <p:nvPr/>
        </p:nvSpPr>
        <p:spPr>
          <a:xfrm>
            <a:off x="5509960" y="1898093"/>
            <a:ext cx="6682040" cy="830997"/>
          </a:xfrm>
          <a:prstGeom prst="rect">
            <a:avLst/>
          </a:prstGeom>
          <a:solidFill>
            <a:schemeClr val="tx2">
              <a:lumMod val="50000"/>
              <a:lumOff val="50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2400" b="1" i="1" dirty="0">
                <a:solidFill>
                  <a:schemeClr val="bg1"/>
                </a:solidFill>
              </a:rPr>
              <a:t>“Si el riesgo se descubre al final, normalmente ya fue diseñado dentro del servicio”</a:t>
            </a:r>
            <a:endParaRPr lang="es-MX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2EE3F-E64C-49C1-1EF4-92D10FB24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39A11F-6734-4FD3-3FE6-0731AF329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" y="0"/>
            <a:ext cx="12170946" cy="6858000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792E2ED8-6165-3EFF-7CC8-A0ECC52952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4449" y="0"/>
            <a:ext cx="2224376" cy="2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528CAFB-524A-F331-E7E6-CF8B13D5AAE8}"/>
              </a:ext>
            </a:extLst>
          </p:cNvPr>
          <p:cNvSpPr txBox="1"/>
          <p:nvPr/>
        </p:nvSpPr>
        <p:spPr>
          <a:xfrm>
            <a:off x="1782619" y="5720080"/>
            <a:ext cx="10406142" cy="830997"/>
          </a:xfrm>
          <a:prstGeom prst="rect">
            <a:avLst/>
          </a:prstGeom>
          <a:solidFill>
            <a:schemeClr val="tx2">
              <a:lumMod val="50000"/>
              <a:lumOff val="50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2400" b="1" i="1" dirty="0">
                <a:solidFill>
                  <a:schemeClr val="bg1"/>
                </a:solidFill>
              </a:rPr>
              <a:t>El nuevo contexto pedirá debida diligencia; evidencias, responsables, controles y capacidad de respuesta… y en últimas más RESULTADOS!. </a:t>
            </a:r>
            <a:endParaRPr lang="es-MX" b="1" i="1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2B634DF-2E6D-8420-56D3-B8D436C54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5" y="1256877"/>
            <a:ext cx="4833988" cy="55126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8C1E03E-3CC2-22D7-76E7-839C1C73B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390" y="651798"/>
            <a:ext cx="2024954" cy="27272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F4214B3-C327-84AD-1E83-8318681E8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8529" y="1059543"/>
            <a:ext cx="2019962" cy="25999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492671-F5AC-0A48-F6EF-BD688BD8A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953" y="1626566"/>
            <a:ext cx="2105104" cy="25999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50FB8C-60AA-FEEE-0BD8-0B0D4B701E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6882" y="2189603"/>
            <a:ext cx="1935312" cy="26039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7EA653F-8202-DCA6-31D6-28278DBED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7793" y="2684926"/>
            <a:ext cx="2153928" cy="26011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B67605-DF0C-7367-40F2-1C3A4F55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85" y="3170887"/>
            <a:ext cx="2545310" cy="254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91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51EA-3AAB-EBE1-0C42-2F32E2E8A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9E58EE-A3A0-A728-43FF-1CB63B05E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39EFBE-5B4F-8F5A-561B-55DDD9A6F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93" y="1383896"/>
            <a:ext cx="3676164" cy="37506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B13495-EF0B-0807-6B64-C4C9C0DDC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59" y="5339570"/>
            <a:ext cx="10254412" cy="1313373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EEF99090-72D6-548A-CAC2-1778FD37E8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964449" y="0"/>
            <a:ext cx="2224376" cy="2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D6391D7-7E8A-341D-85AE-B500C39AC903}"/>
              </a:ext>
            </a:extLst>
          </p:cNvPr>
          <p:cNvSpPr txBox="1"/>
          <p:nvPr/>
        </p:nvSpPr>
        <p:spPr>
          <a:xfrm>
            <a:off x="6204156" y="2843706"/>
            <a:ext cx="5984605" cy="830997"/>
          </a:xfrm>
          <a:prstGeom prst="rect">
            <a:avLst/>
          </a:prstGeom>
          <a:solidFill>
            <a:schemeClr val="tx2">
              <a:lumMod val="50000"/>
              <a:lumOff val="50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2400" b="1" i="1" dirty="0">
                <a:solidFill>
                  <a:schemeClr val="bg1"/>
                </a:solidFill>
              </a:rPr>
              <a:t>“La confianza ciudadana es el verdadero activo crítico del gobierno digital”</a:t>
            </a:r>
            <a:endParaRPr lang="es-MX" b="1" i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E5C2A9-41C6-BB6B-4FE2-3D9624F8A206}"/>
              </a:ext>
            </a:extLst>
          </p:cNvPr>
          <p:cNvSpPr txBox="1"/>
          <p:nvPr/>
        </p:nvSpPr>
        <p:spPr>
          <a:xfrm>
            <a:off x="754959" y="5052377"/>
            <a:ext cx="262069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MX" dirty="0">
                <a:hlinkClick r:id="rId6"/>
              </a:rPr>
              <a:t>https://blog.scilabs.mx</a:t>
            </a:r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0E3F00A-E88A-8BE7-33BF-B02A536F8B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373"/>
          <a:stretch>
            <a:fillRect/>
          </a:stretch>
        </p:blipFill>
        <p:spPr>
          <a:xfrm>
            <a:off x="637560" y="1265202"/>
            <a:ext cx="2983096" cy="380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9830B1-E24D-A99A-F83C-788DC77AE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D7CD9F-979F-FECB-FF60-1E704F2AC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4" y="1718231"/>
            <a:ext cx="4495633" cy="370793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6065397-4A5F-18F4-633B-C9696E34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041" y="1718231"/>
            <a:ext cx="5031504" cy="3707937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A84A22D4-A8DD-DE70-254D-5E4DDB701E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964449" y="0"/>
            <a:ext cx="2224376" cy="2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3F4B7C4-E3C5-11D4-D79D-FB6E4E60C772}"/>
              </a:ext>
            </a:extLst>
          </p:cNvPr>
          <p:cNvSpPr txBox="1"/>
          <p:nvPr/>
        </p:nvSpPr>
        <p:spPr>
          <a:xfrm>
            <a:off x="908403" y="5980365"/>
            <a:ext cx="11283597" cy="461665"/>
          </a:xfrm>
          <a:prstGeom prst="rect">
            <a:avLst/>
          </a:prstGeom>
          <a:solidFill>
            <a:schemeClr val="tx2">
              <a:lumMod val="50000"/>
              <a:lumOff val="50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2400" b="1" i="1" dirty="0">
                <a:solidFill>
                  <a:schemeClr val="bg1"/>
                </a:solidFill>
              </a:rPr>
              <a:t>“La tecnología protege componentes; la resiliencia  protege la misión pública”</a:t>
            </a:r>
            <a:endParaRPr lang="es-MX" b="1" i="1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AB34461-131F-04C8-52B9-DA083C1FB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5" y="2503261"/>
            <a:ext cx="5029892" cy="207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A1361-48E2-9E24-F90A-5C656E57E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228BEC9-C56B-0B6F-929A-8501BDDA4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" y="0"/>
            <a:ext cx="12185522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9A3F481-D47D-B38C-FB25-8A426FC79180}"/>
              </a:ext>
            </a:extLst>
          </p:cNvPr>
          <p:cNvSpPr txBox="1"/>
          <p:nvPr/>
        </p:nvSpPr>
        <p:spPr>
          <a:xfrm>
            <a:off x="1069039" y="4074759"/>
            <a:ext cx="2699398" cy="646331"/>
          </a:xfrm>
          <a:prstGeom prst="rect">
            <a:avLst/>
          </a:prstGeom>
          <a:solidFill>
            <a:srgbClr val="FF0000">
              <a:alpha val="57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5. Protección de activos e Infraestructura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B970356-D46B-6302-1B91-ACA5BF14A73A}"/>
              </a:ext>
            </a:extLst>
          </p:cNvPr>
          <p:cNvSpPr txBox="1"/>
          <p:nvPr/>
        </p:nvSpPr>
        <p:spPr>
          <a:xfrm>
            <a:off x="8586953" y="1936705"/>
            <a:ext cx="2177126" cy="646331"/>
          </a:xfrm>
          <a:prstGeom prst="rect">
            <a:avLst/>
          </a:prstGeom>
          <a:solidFill>
            <a:srgbClr val="FF0000">
              <a:alpha val="57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3. Talento, cultura y colaboración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9ECB36-E722-B719-2656-9607963EB5E0}"/>
              </a:ext>
            </a:extLst>
          </p:cNvPr>
          <p:cNvSpPr txBox="1"/>
          <p:nvPr/>
        </p:nvSpPr>
        <p:spPr>
          <a:xfrm>
            <a:off x="6602438" y="645187"/>
            <a:ext cx="2837125" cy="646331"/>
          </a:xfrm>
          <a:prstGeom prst="rect">
            <a:avLst/>
          </a:prstGeom>
          <a:solidFill>
            <a:srgbClr val="FF0000">
              <a:alpha val="57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2. Detección, respuesta y recuperación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CCCC397-283F-76F9-8384-56F4A506B69F}"/>
              </a:ext>
            </a:extLst>
          </p:cNvPr>
          <p:cNvSpPr txBox="1"/>
          <p:nvPr/>
        </p:nvSpPr>
        <p:spPr>
          <a:xfrm>
            <a:off x="1678965" y="2054744"/>
            <a:ext cx="1898374" cy="646331"/>
          </a:xfrm>
          <a:prstGeom prst="rect">
            <a:avLst/>
          </a:prstGeom>
          <a:solidFill>
            <a:srgbClr val="FF00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b="1" dirty="0">
                <a:solidFill>
                  <a:schemeClr val="bg1"/>
                </a:solidFill>
              </a:rPr>
              <a:t>1. Gobernanza y</a:t>
            </a:r>
          </a:p>
          <a:p>
            <a:pPr algn="r"/>
            <a:r>
              <a:rPr lang="es-MX" b="1" dirty="0">
                <a:solidFill>
                  <a:schemeClr val="bg1"/>
                </a:solidFill>
              </a:rPr>
              <a:t>Cumplimiento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DB2926A-D743-FCA1-5A34-9514382FEFAD}"/>
              </a:ext>
            </a:extLst>
          </p:cNvPr>
          <p:cNvSpPr txBox="1"/>
          <p:nvPr/>
        </p:nvSpPr>
        <p:spPr>
          <a:xfrm>
            <a:off x="8423565" y="4074759"/>
            <a:ext cx="2283143" cy="646331"/>
          </a:xfrm>
          <a:prstGeom prst="rect">
            <a:avLst/>
          </a:prstGeom>
          <a:solidFill>
            <a:srgbClr val="FF0000">
              <a:alpha val="57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4. Gestión de riesgos y resiliencia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D3401B35-D8D6-D0DB-308F-76E9746481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4449" y="0"/>
            <a:ext cx="2224376" cy="2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930F79B-F200-03A0-F991-0F0FF7301FD1}"/>
              </a:ext>
            </a:extLst>
          </p:cNvPr>
          <p:cNvSpPr txBox="1"/>
          <p:nvPr/>
        </p:nvSpPr>
        <p:spPr>
          <a:xfrm>
            <a:off x="4159045" y="5672038"/>
            <a:ext cx="7992623" cy="830997"/>
          </a:xfrm>
          <a:prstGeom prst="rect">
            <a:avLst/>
          </a:prstGeom>
          <a:solidFill>
            <a:schemeClr val="tx2">
              <a:lumMod val="50000"/>
              <a:lumOff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2400" b="1" i="1" dirty="0">
                <a:solidFill>
                  <a:schemeClr val="bg1"/>
                </a:solidFill>
              </a:rPr>
              <a:t>“No se necesita esperar la ley, o un incidente de seguridad relevante, para empezar a proteger lo crítico”</a:t>
            </a:r>
            <a:endParaRPr lang="es-MX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89D9F-77C6-AAA1-B1FA-97443AB07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9680C5-B0B1-A4EF-B226-8211B1344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DA8F66AF-63AE-DB45-96A2-8601B869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4449" y="0"/>
            <a:ext cx="2224376" cy="2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F5E395A-303E-A3AC-FFF1-FFCE08132B27}"/>
              </a:ext>
            </a:extLst>
          </p:cNvPr>
          <p:cNvSpPr txBox="1"/>
          <p:nvPr/>
        </p:nvSpPr>
        <p:spPr>
          <a:xfrm>
            <a:off x="4168877" y="5653377"/>
            <a:ext cx="8019884" cy="830997"/>
          </a:xfrm>
          <a:prstGeom prst="rect">
            <a:avLst/>
          </a:prstGeom>
          <a:solidFill>
            <a:schemeClr val="tx2">
              <a:lumMod val="50000"/>
              <a:lumOff val="50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2400" b="1" i="1" dirty="0">
                <a:solidFill>
                  <a:schemeClr val="bg1"/>
                </a:solidFill>
              </a:rPr>
              <a:t>“La ciberseguridad no se conquista; se construye todos los días con recursos, disciplina y debida diligencia”</a:t>
            </a:r>
            <a:endParaRPr lang="es-MX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4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c78a3936-e37f-453f-ba0c-28777794eda6}" enabled="0" method="" siteId="{c78a3936-e37f-453f-ba0c-28777794eda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260</Words>
  <Application>Microsoft Office PowerPoint</Application>
  <PresentationFormat>Panorámica</PresentationFormat>
  <Paragraphs>48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Carlos Boris Pastrana Polo</dc:creator>
  <cp:lastModifiedBy>Carlos Boris Pastrana Polo</cp:lastModifiedBy>
  <cp:revision>1</cp:revision>
  <dcterms:created xsi:type="dcterms:W3CDTF">2026-05-26T02:29:40Z</dcterms:created>
  <dcterms:modified xsi:type="dcterms:W3CDTF">2026-05-29T06:34:01Z</dcterms:modified>
</cp:coreProperties>
</file>