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y="6858000" cx="12192000"/>
  <p:notesSz cx="6858000" cy="9144000"/>
  <p:embeddedFontLst>
    <p:embeddedFont>
      <p:font typeface="Play"/>
      <p:regular r:id="rId18"/>
      <p:bold r:id="rId19"/>
    </p:embeddedFont>
    <p:embeddedFont>
      <p:font typeface="Poppins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oppins-regular.fntdata"/><Relationship Id="rId11" Type="http://schemas.openxmlformats.org/officeDocument/2006/relationships/slide" Target="slides/slide7.xml"/><Relationship Id="rId22" Type="http://schemas.openxmlformats.org/officeDocument/2006/relationships/font" Target="fonts/Poppins-italic.fntdata"/><Relationship Id="rId10" Type="http://schemas.openxmlformats.org/officeDocument/2006/relationships/slide" Target="slides/slide6.xml"/><Relationship Id="rId21" Type="http://schemas.openxmlformats.org/officeDocument/2006/relationships/font" Target="fonts/Poppins-bold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23" Type="http://schemas.openxmlformats.org/officeDocument/2006/relationships/font" Target="fonts/Poppins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Play-bold.fntdata"/><Relationship Id="rId6" Type="http://schemas.openxmlformats.org/officeDocument/2006/relationships/slide" Target="slides/slide2.xml"/><Relationship Id="rId18" Type="http://schemas.openxmlformats.org/officeDocument/2006/relationships/font" Target="fonts/Play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s-MX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1.png"/><Relationship Id="rId7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Relationship Id="rId4" Type="http://schemas.openxmlformats.org/officeDocument/2006/relationships/hyperlink" Target="mailto:santiago.perea@cybolt.com" TargetMode="External"/><Relationship Id="rId5" Type="http://schemas.openxmlformats.org/officeDocument/2006/relationships/hyperlink" Target="mailto:Alejandra.munoz@cybolt.com" TargetMode="External"/><Relationship Id="rId6" Type="http://schemas.openxmlformats.org/officeDocument/2006/relationships/hyperlink" Target="mailto:evalle@cybolt.com" TargetMode="External"/><Relationship Id="rId7" Type="http://schemas.openxmlformats.org/officeDocument/2006/relationships/image" Target="../media/image7.png"/><Relationship Id="rId8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21.png"/><Relationship Id="rId5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/>
          <p:nvPr/>
        </p:nvSpPr>
        <p:spPr>
          <a:xfrm rot="10800000">
            <a:off x="1276350" y="2126625"/>
            <a:ext cx="9430434" cy="4695801"/>
          </a:xfrm>
          <a:prstGeom prst="rtTriangle">
            <a:avLst/>
          </a:prstGeom>
          <a:solidFill>
            <a:srgbClr val="E2592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3"/>
          <p:cNvSpPr/>
          <p:nvPr/>
        </p:nvSpPr>
        <p:spPr>
          <a:xfrm rot="10800000">
            <a:off x="190499" y="1042897"/>
            <a:ext cx="11210925" cy="5815103"/>
          </a:xfrm>
          <a:prstGeom prst="rtTriangle">
            <a:avLst/>
          </a:prstGeom>
          <a:solidFill>
            <a:srgbClr val="FF682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3"/>
          <p:cNvSpPr/>
          <p:nvPr/>
        </p:nvSpPr>
        <p:spPr>
          <a:xfrm rot="10800000">
            <a:off x="0" y="0"/>
            <a:ext cx="12192000" cy="6858000"/>
          </a:xfrm>
          <a:prstGeom prst="rtTriangle">
            <a:avLst/>
          </a:prstGeom>
          <a:solidFill>
            <a:srgbClr val="FF986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3"/>
          <p:cNvSpPr txBox="1"/>
          <p:nvPr/>
        </p:nvSpPr>
        <p:spPr>
          <a:xfrm>
            <a:off x="5544764" y="984597"/>
            <a:ext cx="6097554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3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Foro internacional de transformación digital</a:t>
            </a:r>
            <a:endParaRPr b="0" i="0" sz="36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3" name="Google Shape;93;p13"/>
          <p:cNvSpPr txBox="1"/>
          <p:nvPr/>
        </p:nvSpPr>
        <p:spPr>
          <a:xfrm>
            <a:off x="6794184" y="2533473"/>
            <a:ext cx="398650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G</a:t>
            </a:r>
            <a:r>
              <a:rPr b="1" i="0" lang="es-MX" sz="1800" u="none" cap="none" strike="noStrike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obierno </a:t>
            </a:r>
            <a:r>
              <a:rPr b="1" i="0" lang="es-MX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</a:t>
            </a:r>
            <a:r>
              <a:rPr b="1" i="0" lang="es-MX" sz="1800" u="none" cap="none" strike="noStrike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igital: </a:t>
            </a:r>
            <a:r>
              <a:rPr b="1" i="0" lang="es-MX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L</a:t>
            </a:r>
            <a:r>
              <a:rPr b="1" i="0" lang="es-MX" sz="1800" u="none" cap="none" strike="noStrike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os riesgos invisibles, ¿</a:t>
            </a:r>
            <a:r>
              <a:rPr b="1" i="0" lang="es-MX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</a:t>
            </a:r>
            <a:r>
              <a:rPr b="1" i="0" lang="es-MX" sz="1800" u="none" cap="none" strike="noStrike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ómo reducirlos sin frenar la </a:t>
            </a:r>
            <a:r>
              <a:rPr b="1" i="0" lang="es-MX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</a:t>
            </a:r>
            <a:r>
              <a:rPr b="1" i="0" lang="es-MX" sz="1800" u="none" cap="none" strike="noStrike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ransformación </a:t>
            </a:r>
            <a:r>
              <a:rPr b="1" i="0" lang="es-MX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</a:t>
            </a:r>
            <a:r>
              <a:rPr b="1" i="0" lang="es-MX" sz="1800" u="none" cap="none" strike="noStrike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igital</a:t>
            </a:r>
            <a:endParaRPr b="0" i="0" sz="1800" u="none" cap="none" strike="noStrike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94" name="Google Shape;94;p13"/>
          <p:cNvCxnSpPr/>
          <p:nvPr/>
        </p:nvCxnSpPr>
        <p:spPr>
          <a:xfrm>
            <a:off x="5991567" y="2312575"/>
            <a:ext cx="5292129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</p:cxnSp>
      <p:grpSp>
        <p:nvGrpSpPr>
          <p:cNvPr id="95" name="Google Shape;95;p13"/>
          <p:cNvGrpSpPr/>
          <p:nvPr/>
        </p:nvGrpSpPr>
        <p:grpSpPr>
          <a:xfrm rot="3234815">
            <a:off x="-821450" y="2657382"/>
            <a:ext cx="5064282" cy="4610060"/>
            <a:chOff x="-580098" y="2778053"/>
            <a:chExt cx="5064282" cy="4610060"/>
          </a:xfrm>
        </p:grpSpPr>
        <p:pic>
          <p:nvPicPr>
            <p:cNvPr id="96" name="Google Shape;96;p1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-4291029">
              <a:off x="1180118" y="3530137"/>
              <a:ext cx="2658653" cy="31058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p1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-4291029">
              <a:off x="2087410" y="3858890"/>
              <a:ext cx="1851830" cy="2233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" name="Google Shape;98;p1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-4291029">
              <a:off x="220629" y="2991974"/>
              <a:ext cx="3462828" cy="41822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" name="Google Shape;99;p13"/>
            <p:cNvSpPr/>
            <p:nvPr/>
          </p:nvSpPr>
          <p:spPr>
            <a:xfrm rot="9971505">
              <a:off x="782505" y="2937242"/>
              <a:ext cx="758051" cy="838546"/>
            </a:xfrm>
            <a:prstGeom prst="pie">
              <a:avLst>
                <a:gd fmla="val 4986632" name="adj1"/>
                <a:gd fmla="val 15997247" name="adj2"/>
              </a:avLst>
            </a:prstGeom>
            <a:solidFill>
              <a:srgbClr val="E2592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13"/>
            <p:cNvSpPr/>
            <p:nvPr/>
          </p:nvSpPr>
          <p:spPr>
            <a:xfrm rot="9971505">
              <a:off x="1505182" y="3464292"/>
              <a:ext cx="667306" cy="679577"/>
            </a:xfrm>
            <a:prstGeom prst="pie">
              <a:avLst>
                <a:gd fmla="val 6205076" name="adj1"/>
                <a:gd fmla="val 14755051" name="adj2"/>
              </a:avLst>
            </a:prstGeom>
            <a:solidFill>
              <a:srgbClr val="FF682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13"/>
            <p:cNvSpPr/>
            <p:nvPr/>
          </p:nvSpPr>
          <p:spPr>
            <a:xfrm rot="9971505">
              <a:off x="2298651" y="3838101"/>
              <a:ext cx="499233" cy="456296"/>
            </a:xfrm>
            <a:prstGeom prst="pie">
              <a:avLst>
                <a:gd fmla="val 5798349" name="adj1"/>
                <a:gd fmla="val 15066568" name="adj2"/>
              </a:avLst>
            </a:prstGeom>
            <a:solidFill>
              <a:srgbClr val="FF986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2" name="Google Shape;102;p13"/>
          <p:cNvSpPr txBox="1"/>
          <p:nvPr>
            <p:ph idx="10" type="dt"/>
          </p:nvPr>
        </p:nvSpPr>
        <p:spPr>
          <a:xfrm>
            <a:off x="9448800" y="345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-MX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Viernes, 29 de mayo del 2026</a:t>
            </a:r>
            <a:endParaRPr/>
          </a:p>
        </p:txBody>
      </p:sp>
      <p:pic>
        <p:nvPicPr>
          <p:cNvPr descr="Logotipo&#10;&#10;El contenido generado por IA puede ser incorrecto." id="103" name="Google Shape;103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90265" y="6123551"/>
            <a:ext cx="1934521" cy="6284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tipo&#10;&#10;El contenido generado por IA puede ser incorrecto." id="104" name="Google Shape;104;p13"/>
          <p:cNvPicPr preferRelativeResize="0"/>
          <p:nvPr/>
        </p:nvPicPr>
        <p:blipFill rotWithShape="1">
          <a:blip r:embed="rId7">
            <a:alphaModFix/>
          </a:blip>
          <a:srcRect b="0" l="26303" r="0" t="0"/>
          <a:stretch/>
        </p:blipFill>
        <p:spPr>
          <a:xfrm>
            <a:off x="3371580" y="4896079"/>
            <a:ext cx="1350175" cy="1515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o&#10;&#10;El contenido generado por IA puede ser incorrecto." id="242" name="Google Shape;24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79445" y="6374318"/>
            <a:ext cx="1670874" cy="3934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3" name="Google Shape;243;p22"/>
          <p:cNvGrpSpPr/>
          <p:nvPr/>
        </p:nvGrpSpPr>
        <p:grpSpPr>
          <a:xfrm rot="-5400000">
            <a:off x="-2987108" y="3232535"/>
            <a:ext cx="6612574" cy="638355"/>
            <a:chOff x="0" y="5995358"/>
            <a:chExt cx="6612574" cy="638355"/>
          </a:xfrm>
        </p:grpSpPr>
        <p:sp>
          <p:nvSpPr>
            <p:cNvPr id="244" name="Google Shape;244;p22"/>
            <p:cNvSpPr/>
            <p:nvPr/>
          </p:nvSpPr>
          <p:spPr>
            <a:xfrm>
              <a:off x="0" y="5995358"/>
              <a:ext cx="6426679" cy="353684"/>
            </a:xfrm>
            <a:prstGeom prst="roundRect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45" name="Google Shape;245;p22"/>
            <p:cNvSpPr/>
            <p:nvPr/>
          </p:nvSpPr>
          <p:spPr>
            <a:xfrm>
              <a:off x="0" y="6392174"/>
              <a:ext cx="5581291" cy="129396"/>
            </a:xfrm>
            <a:prstGeom prst="roundRect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46" name="Google Shape;246;p22"/>
            <p:cNvSpPr/>
            <p:nvPr/>
          </p:nvSpPr>
          <p:spPr>
            <a:xfrm>
              <a:off x="0" y="6564702"/>
              <a:ext cx="4710023" cy="69011"/>
            </a:xfrm>
            <a:prstGeom prst="roundRect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47" name="Google Shape;247;p22"/>
            <p:cNvSpPr/>
            <p:nvPr/>
          </p:nvSpPr>
          <p:spPr>
            <a:xfrm>
              <a:off x="5512235" y="6390467"/>
              <a:ext cx="138112" cy="12939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48" name="Google Shape;248;p22"/>
            <p:cNvSpPr/>
            <p:nvPr/>
          </p:nvSpPr>
          <p:spPr>
            <a:xfrm>
              <a:off x="6240784" y="5995358"/>
              <a:ext cx="371790" cy="35368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49" name="Google Shape;249;p22"/>
            <p:cNvSpPr/>
            <p:nvPr/>
          </p:nvSpPr>
          <p:spPr>
            <a:xfrm>
              <a:off x="4665925" y="6564702"/>
              <a:ext cx="88196" cy="6901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250" name="Google Shape;250;p22"/>
          <p:cNvSpPr txBox="1"/>
          <p:nvPr/>
        </p:nvSpPr>
        <p:spPr>
          <a:xfrm>
            <a:off x="10167219" y="6521570"/>
            <a:ext cx="948905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MX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A</a:t>
            </a:r>
            <a:r>
              <a:rPr b="0" i="0" lang="es-MX" sz="1000" u="none" cap="none" strike="noStrike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pp</a:t>
            </a:r>
            <a:r>
              <a:rPr b="0" i="0" lang="es-MX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S</a:t>
            </a:r>
            <a:r>
              <a:rPr b="0" i="0" lang="es-MX" sz="1000" u="none" cap="none" strike="noStrike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ec</a:t>
            </a:r>
            <a:endParaRPr b="0" i="0" sz="1050" u="none" cap="none" strike="noStrike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1" name="Google Shape;251;p22"/>
          <p:cNvSpPr/>
          <p:nvPr/>
        </p:nvSpPr>
        <p:spPr>
          <a:xfrm>
            <a:off x="11638979" y="6324834"/>
            <a:ext cx="442912" cy="443782"/>
          </a:xfrm>
          <a:prstGeom prst="ellipse">
            <a:avLst/>
          </a:prstGeom>
          <a:noFill/>
          <a:ln cap="flat" cmpd="sng" w="57150">
            <a:solidFill>
              <a:srgbClr val="E2592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22"/>
          <p:cNvSpPr txBox="1"/>
          <p:nvPr>
            <p:ph idx="12" type="sldNum"/>
          </p:nvPr>
        </p:nvSpPr>
        <p:spPr>
          <a:xfrm>
            <a:off x="11680373" y="6374318"/>
            <a:ext cx="36012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s-MX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b="1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53" name="Google Shape;253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61212" y="9144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o&#10;&#10;El contenido generado por IA puede ser incorrecto." id="258" name="Google Shape;25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79445" y="6374318"/>
            <a:ext cx="1670874" cy="3934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9" name="Google Shape;259;p23"/>
          <p:cNvGrpSpPr/>
          <p:nvPr/>
        </p:nvGrpSpPr>
        <p:grpSpPr>
          <a:xfrm rot="-5400000">
            <a:off x="-2987108" y="3232535"/>
            <a:ext cx="6612574" cy="638355"/>
            <a:chOff x="0" y="5995358"/>
            <a:chExt cx="6612574" cy="638355"/>
          </a:xfrm>
        </p:grpSpPr>
        <p:sp>
          <p:nvSpPr>
            <p:cNvPr id="260" name="Google Shape;260;p23"/>
            <p:cNvSpPr/>
            <p:nvPr/>
          </p:nvSpPr>
          <p:spPr>
            <a:xfrm>
              <a:off x="0" y="5995358"/>
              <a:ext cx="6426679" cy="353684"/>
            </a:xfrm>
            <a:prstGeom prst="roundRect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61" name="Google Shape;261;p23"/>
            <p:cNvSpPr/>
            <p:nvPr/>
          </p:nvSpPr>
          <p:spPr>
            <a:xfrm>
              <a:off x="0" y="6392174"/>
              <a:ext cx="5581291" cy="129396"/>
            </a:xfrm>
            <a:prstGeom prst="roundRect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62" name="Google Shape;262;p23"/>
            <p:cNvSpPr/>
            <p:nvPr/>
          </p:nvSpPr>
          <p:spPr>
            <a:xfrm>
              <a:off x="0" y="6564702"/>
              <a:ext cx="4710023" cy="69011"/>
            </a:xfrm>
            <a:prstGeom prst="roundRect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63" name="Google Shape;263;p23"/>
            <p:cNvSpPr/>
            <p:nvPr/>
          </p:nvSpPr>
          <p:spPr>
            <a:xfrm>
              <a:off x="5512235" y="6390467"/>
              <a:ext cx="138112" cy="12939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64" name="Google Shape;264;p23"/>
            <p:cNvSpPr/>
            <p:nvPr/>
          </p:nvSpPr>
          <p:spPr>
            <a:xfrm>
              <a:off x="6240784" y="5995358"/>
              <a:ext cx="371790" cy="35368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65" name="Google Shape;265;p23"/>
            <p:cNvSpPr/>
            <p:nvPr/>
          </p:nvSpPr>
          <p:spPr>
            <a:xfrm>
              <a:off x="4665925" y="6564702"/>
              <a:ext cx="88196" cy="6901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266" name="Google Shape;266;p23"/>
          <p:cNvSpPr txBox="1"/>
          <p:nvPr/>
        </p:nvSpPr>
        <p:spPr>
          <a:xfrm>
            <a:off x="10167219" y="6521570"/>
            <a:ext cx="948905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MX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A</a:t>
            </a:r>
            <a:r>
              <a:rPr b="0" i="0" lang="es-MX" sz="1000" u="none" cap="none" strike="noStrike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pp</a:t>
            </a:r>
            <a:r>
              <a:rPr b="0" i="0" lang="es-MX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S</a:t>
            </a:r>
            <a:r>
              <a:rPr b="0" i="0" lang="es-MX" sz="1000" u="none" cap="none" strike="noStrike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ec</a:t>
            </a:r>
            <a:endParaRPr b="0" i="0" sz="1050" u="none" cap="none" strike="noStrike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7" name="Google Shape;267;p23"/>
          <p:cNvSpPr/>
          <p:nvPr/>
        </p:nvSpPr>
        <p:spPr>
          <a:xfrm>
            <a:off x="11638979" y="6324834"/>
            <a:ext cx="442912" cy="443782"/>
          </a:xfrm>
          <a:prstGeom prst="ellipse">
            <a:avLst/>
          </a:prstGeom>
          <a:noFill/>
          <a:ln cap="flat" cmpd="sng" w="57150">
            <a:solidFill>
              <a:srgbClr val="E2592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23"/>
          <p:cNvSpPr txBox="1"/>
          <p:nvPr>
            <p:ph idx="12" type="sldNum"/>
          </p:nvPr>
        </p:nvSpPr>
        <p:spPr>
          <a:xfrm>
            <a:off x="11680373" y="6374318"/>
            <a:ext cx="36012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s-MX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b="1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69" name="Google Shape;269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966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o&#10;&#10;El contenido generado por IA puede ser incorrecto." id="274" name="Google Shape;27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79445" y="6374318"/>
            <a:ext cx="1670874" cy="3934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5" name="Google Shape;275;p24"/>
          <p:cNvGrpSpPr/>
          <p:nvPr/>
        </p:nvGrpSpPr>
        <p:grpSpPr>
          <a:xfrm rot="-5400000">
            <a:off x="-2987108" y="3232535"/>
            <a:ext cx="6612574" cy="638355"/>
            <a:chOff x="0" y="5995358"/>
            <a:chExt cx="6612574" cy="638355"/>
          </a:xfrm>
        </p:grpSpPr>
        <p:sp>
          <p:nvSpPr>
            <p:cNvPr id="276" name="Google Shape;276;p24"/>
            <p:cNvSpPr/>
            <p:nvPr/>
          </p:nvSpPr>
          <p:spPr>
            <a:xfrm>
              <a:off x="0" y="5995358"/>
              <a:ext cx="6426679" cy="353684"/>
            </a:xfrm>
            <a:prstGeom prst="roundRect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77" name="Google Shape;277;p24"/>
            <p:cNvSpPr/>
            <p:nvPr/>
          </p:nvSpPr>
          <p:spPr>
            <a:xfrm>
              <a:off x="0" y="6392174"/>
              <a:ext cx="5581291" cy="129396"/>
            </a:xfrm>
            <a:prstGeom prst="roundRect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78" name="Google Shape;278;p24"/>
            <p:cNvSpPr/>
            <p:nvPr/>
          </p:nvSpPr>
          <p:spPr>
            <a:xfrm>
              <a:off x="0" y="6564702"/>
              <a:ext cx="4710023" cy="69011"/>
            </a:xfrm>
            <a:prstGeom prst="roundRect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79" name="Google Shape;279;p24"/>
            <p:cNvSpPr/>
            <p:nvPr/>
          </p:nvSpPr>
          <p:spPr>
            <a:xfrm>
              <a:off x="5512235" y="6390467"/>
              <a:ext cx="138112" cy="12939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80" name="Google Shape;280;p24"/>
            <p:cNvSpPr/>
            <p:nvPr/>
          </p:nvSpPr>
          <p:spPr>
            <a:xfrm>
              <a:off x="6240784" y="5995358"/>
              <a:ext cx="371790" cy="35368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81" name="Google Shape;281;p24"/>
            <p:cNvSpPr/>
            <p:nvPr/>
          </p:nvSpPr>
          <p:spPr>
            <a:xfrm>
              <a:off x="4665925" y="6564702"/>
              <a:ext cx="88196" cy="6901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282" name="Google Shape;282;p24"/>
          <p:cNvSpPr txBox="1"/>
          <p:nvPr/>
        </p:nvSpPr>
        <p:spPr>
          <a:xfrm>
            <a:off x="10167219" y="6521570"/>
            <a:ext cx="948905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MX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A</a:t>
            </a:r>
            <a:r>
              <a:rPr b="0" i="0" lang="es-MX" sz="1000" u="none" cap="none" strike="noStrike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pp</a:t>
            </a:r>
            <a:r>
              <a:rPr b="0" i="0" lang="es-MX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S</a:t>
            </a:r>
            <a:r>
              <a:rPr b="0" i="0" lang="es-MX" sz="1000" u="none" cap="none" strike="noStrike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ec</a:t>
            </a:r>
            <a:endParaRPr b="0" i="0" sz="1050" u="none" cap="none" strike="noStrike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3" name="Google Shape;283;p24"/>
          <p:cNvSpPr/>
          <p:nvPr/>
        </p:nvSpPr>
        <p:spPr>
          <a:xfrm>
            <a:off x="11638979" y="6324834"/>
            <a:ext cx="442912" cy="443782"/>
          </a:xfrm>
          <a:prstGeom prst="ellipse">
            <a:avLst/>
          </a:prstGeom>
          <a:noFill/>
          <a:ln cap="flat" cmpd="sng" w="57150">
            <a:solidFill>
              <a:srgbClr val="E2592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24"/>
          <p:cNvSpPr txBox="1"/>
          <p:nvPr>
            <p:ph idx="12" type="sldNum"/>
          </p:nvPr>
        </p:nvSpPr>
        <p:spPr>
          <a:xfrm>
            <a:off x="11680373" y="6374318"/>
            <a:ext cx="36012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s-MX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b="1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85" name="Google Shape;285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4796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5"/>
          <p:cNvSpPr/>
          <p:nvPr/>
        </p:nvSpPr>
        <p:spPr>
          <a:xfrm>
            <a:off x="0" y="2846540"/>
            <a:ext cx="12192000" cy="40114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Imagen que contiene dibujo&#10;&#10;Descripción generada automáticamente" id="291" name="Google Shape;29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2638" y="-29089"/>
            <a:ext cx="6850508" cy="2824629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25"/>
          <p:cNvSpPr txBox="1"/>
          <p:nvPr/>
        </p:nvSpPr>
        <p:spPr>
          <a:xfrm>
            <a:off x="1625718" y="3243450"/>
            <a:ext cx="4167737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MX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CONTACTO TÉCNICO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Santiago Perea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Arquitecto de Seguridad Aplicativa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4"/>
              </a:rPr>
              <a:t>santiago.perea@cybolt.com</a:t>
            </a:r>
            <a:endParaRPr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+52 56 6227 8488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Alejandra Muñoz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Consultor de Seguridad Aplicativa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5"/>
              </a:rPr>
              <a:t>alejandra.munoz@cybolt.com</a:t>
            </a:r>
            <a:endParaRPr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+52 56 5112 6734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3" name="Google Shape;293;p25"/>
          <p:cNvSpPr txBox="1"/>
          <p:nvPr/>
        </p:nvSpPr>
        <p:spPr>
          <a:xfrm>
            <a:off x="7104801" y="3243450"/>
            <a:ext cx="4167737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DIRECCIÓN Y COMERCIAL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Emanuel Valle Navarrete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Director de Seguridad Aplicativa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6"/>
              </a:rPr>
              <a:t>evalle@cybolt.com</a:t>
            </a:r>
            <a:endParaRPr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descr="Hombre astronauta con relleno sólido" id="294" name="Google Shape;294;p25"/>
          <p:cNvSpPr/>
          <p:nvPr/>
        </p:nvSpPr>
        <p:spPr>
          <a:xfrm>
            <a:off x="751901" y="3935563"/>
            <a:ext cx="873817" cy="819402"/>
          </a:xfrm>
          <a:prstGeom prst="rect">
            <a:avLst/>
          </a:prstGeom>
          <a:noFill/>
          <a:ln>
            <a:noFill/>
          </a:ln>
        </p:spPr>
      </p:sp>
      <p:sp>
        <p:nvSpPr>
          <p:cNvPr descr="Hombre astronauta con relleno sólido" id="295" name="Google Shape;295;p25"/>
          <p:cNvSpPr/>
          <p:nvPr/>
        </p:nvSpPr>
        <p:spPr>
          <a:xfrm>
            <a:off x="751900" y="5297666"/>
            <a:ext cx="873817" cy="819402"/>
          </a:xfrm>
          <a:prstGeom prst="rect">
            <a:avLst/>
          </a:prstGeom>
          <a:noFill/>
          <a:ln>
            <a:noFill/>
          </a:ln>
        </p:spPr>
      </p:sp>
      <p:sp>
        <p:nvSpPr>
          <p:cNvPr descr="Hombre astronauta con relleno sólido" id="296" name="Google Shape;296;p25"/>
          <p:cNvSpPr/>
          <p:nvPr/>
        </p:nvSpPr>
        <p:spPr>
          <a:xfrm>
            <a:off x="6230984" y="3935563"/>
            <a:ext cx="873817" cy="819402"/>
          </a:xfrm>
          <a:prstGeom prst="rect">
            <a:avLst/>
          </a:prstGeom>
          <a:noFill/>
          <a:ln>
            <a:noFill/>
          </a:ln>
        </p:spPr>
      </p:sp>
      <p:pic>
        <p:nvPicPr>
          <p:cNvPr id="297" name="Google Shape;297;p25"/>
          <p:cNvPicPr preferRelativeResize="0"/>
          <p:nvPr/>
        </p:nvPicPr>
        <p:blipFill rotWithShape="1">
          <a:blip r:embed="rId7">
            <a:alphaModFix/>
          </a:blip>
          <a:srcRect b="22803" l="21250" r="16459" t="17334"/>
          <a:stretch/>
        </p:blipFill>
        <p:spPr>
          <a:xfrm rot="3127101">
            <a:off x="1471409" y="626054"/>
            <a:ext cx="2175135" cy="20534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o&#10;&#10;El contenido generado por IA puede ser incorrecto." id="298" name="Google Shape;298;p2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flipH="1" rot="7674053">
            <a:off x="6569138" y="2247520"/>
            <a:ext cx="415636" cy="5073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o&#10;&#10;El contenido generado por IA puede ser incorrecto." id="109" name="Google Shape;10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79445" y="6374318"/>
            <a:ext cx="1670874" cy="3934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" name="Google Shape;110;p14"/>
          <p:cNvGrpSpPr/>
          <p:nvPr/>
        </p:nvGrpSpPr>
        <p:grpSpPr>
          <a:xfrm rot="-5400000">
            <a:off x="-2987108" y="3232535"/>
            <a:ext cx="6612574" cy="638355"/>
            <a:chOff x="0" y="5995358"/>
            <a:chExt cx="6612574" cy="638355"/>
          </a:xfrm>
        </p:grpSpPr>
        <p:sp>
          <p:nvSpPr>
            <p:cNvPr id="111" name="Google Shape;111;p14"/>
            <p:cNvSpPr/>
            <p:nvPr/>
          </p:nvSpPr>
          <p:spPr>
            <a:xfrm>
              <a:off x="0" y="5995358"/>
              <a:ext cx="6426679" cy="353684"/>
            </a:xfrm>
            <a:prstGeom prst="roundRect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12" name="Google Shape;112;p14"/>
            <p:cNvSpPr/>
            <p:nvPr/>
          </p:nvSpPr>
          <p:spPr>
            <a:xfrm>
              <a:off x="0" y="6392174"/>
              <a:ext cx="5581291" cy="129396"/>
            </a:xfrm>
            <a:prstGeom prst="roundRect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13" name="Google Shape;113;p14"/>
            <p:cNvSpPr/>
            <p:nvPr/>
          </p:nvSpPr>
          <p:spPr>
            <a:xfrm>
              <a:off x="0" y="6564702"/>
              <a:ext cx="4710023" cy="69011"/>
            </a:xfrm>
            <a:prstGeom prst="roundRect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14" name="Google Shape;114;p14"/>
            <p:cNvSpPr/>
            <p:nvPr/>
          </p:nvSpPr>
          <p:spPr>
            <a:xfrm>
              <a:off x="5512235" y="6390467"/>
              <a:ext cx="138112" cy="12939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15" name="Google Shape;115;p14"/>
            <p:cNvSpPr/>
            <p:nvPr/>
          </p:nvSpPr>
          <p:spPr>
            <a:xfrm>
              <a:off x="6240784" y="5995358"/>
              <a:ext cx="371790" cy="35368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16" name="Google Shape;116;p14"/>
            <p:cNvSpPr/>
            <p:nvPr/>
          </p:nvSpPr>
          <p:spPr>
            <a:xfrm>
              <a:off x="4665925" y="6564702"/>
              <a:ext cx="88196" cy="6901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17" name="Google Shape;117;p14"/>
          <p:cNvSpPr txBox="1"/>
          <p:nvPr/>
        </p:nvSpPr>
        <p:spPr>
          <a:xfrm>
            <a:off x="10167219" y="6521570"/>
            <a:ext cx="948905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MX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A</a:t>
            </a:r>
            <a:r>
              <a:rPr b="0" i="0" lang="es-MX" sz="1000" u="none" cap="none" strike="noStrike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pp</a:t>
            </a:r>
            <a:r>
              <a:rPr b="0" i="0" lang="es-MX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S</a:t>
            </a:r>
            <a:r>
              <a:rPr b="0" i="0" lang="es-MX" sz="1000" u="none" cap="none" strike="noStrike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ec</a:t>
            </a:r>
            <a:endParaRPr b="0" i="0" sz="1050" u="none" cap="none" strike="noStrike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8" name="Google Shape;118;p14"/>
          <p:cNvSpPr/>
          <p:nvPr/>
        </p:nvSpPr>
        <p:spPr>
          <a:xfrm>
            <a:off x="11638979" y="6324834"/>
            <a:ext cx="442912" cy="443782"/>
          </a:xfrm>
          <a:prstGeom prst="ellipse">
            <a:avLst/>
          </a:prstGeom>
          <a:noFill/>
          <a:ln cap="flat" cmpd="sng" w="57150">
            <a:solidFill>
              <a:srgbClr val="E2592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4"/>
          <p:cNvSpPr txBox="1"/>
          <p:nvPr>
            <p:ph idx="12" type="sldNum"/>
          </p:nvPr>
        </p:nvSpPr>
        <p:spPr>
          <a:xfrm>
            <a:off x="11680373" y="6374318"/>
            <a:ext cx="36012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s-MX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b="1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20" name="Google Shape;120;p14"/>
          <p:cNvGrpSpPr/>
          <p:nvPr/>
        </p:nvGrpSpPr>
        <p:grpSpPr>
          <a:xfrm>
            <a:off x="803531" y="108267"/>
            <a:ext cx="10699104" cy="6612573"/>
            <a:chOff x="840107" y="245427"/>
            <a:chExt cx="10699104" cy="6612573"/>
          </a:xfrm>
        </p:grpSpPr>
        <p:grpSp>
          <p:nvGrpSpPr>
            <p:cNvPr id="121" name="Google Shape;121;p14"/>
            <p:cNvGrpSpPr/>
            <p:nvPr/>
          </p:nvGrpSpPr>
          <p:grpSpPr>
            <a:xfrm>
              <a:off x="840107" y="245427"/>
              <a:ext cx="4127499" cy="4966654"/>
              <a:chOff x="840107" y="245426"/>
              <a:chExt cx="4664581" cy="5637409"/>
            </a:xfrm>
          </p:grpSpPr>
          <p:pic>
            <p:nvPicPr>
              <p:cNvPr id="122" name="Google Shape;122;p14"/>
              <p:cNvPicPr preferRelativeResize="0"/>
              <p:nvPr/>
            </p:nvPicPr>
            <p:blipFill rotWithShape="1">
              <a:blip r:embed="rId4">
                <a:alphaModFix/>
              </a:blip>
              <a:srcRect b="34596" l="0" r="65992" t="0"/>
              <a:stretch/>
            </p:blipFill>
            <p:spPr>
              <a:xfrm>
                <a:off x="840107" y="986321"/>
                <a:ext cx="3484556" cy="489651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3" name="Google Shape;123;p14"/>
              <p:cNvSpPr/>
              <p:nvPr/>
            </p:nvSpPr>
            <p:spPr>
              <a:xfrm>
                <a:off x="4398264" y="245426"/>
                <a:ext cx="1106424" cy="1519366"/>
              </a:xfrm>
              <a:prstGeom prst="rect">
                <a:avLst/>
              </a:prstGeom>
              <a:solidFill>
                <a:schemeClr val="lt1"/>
              </a:solidFill>
              <a:ln cap="flat" cmpd="sng" w="19050">
                <a:solidFill>
                  <a:schemeClr val="lt1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24" name="Google Shape;124;p14"/>
            <p:cNvPicPr preferRelativeResize="0"/>
            <p:nvPr/>
          </p:nvPicPr>
          <p:blipFill rotWithShape="1">
            <a:blip r:embed="rId5">
              <a:alphaModFix/>
            </a:blip>
            <a:srcRect b="0" l="21674" r="0" t="0"/>
            <a:stretch/>
          </p:blipFill>
          <p:spPr>
            <a:xfrm>
              <a:off x="3988576" y="431320"/>
              <a:ext cx="7550635" cy="64266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" name="Google Shape;125;p14"/>
            <p:cNvSpPr/>
            <p:nvPr/>
          </p:nvSpPr>
          <p:spPr>
            <a:xfrm>
              <a:off x="3858768" y="758952"/>
              <a:ext cx="630936" cy="2286000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chemeClr val="lt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o&#10;&#10;El contenido generado por IA puede ser incorrecto." id="130" name="Google Shape;13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79445" y="6374318"/>
            <a:ext cx="1670874" cy="3934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1" name="Google Shape;131;p15"/>
          <p:cNvGrpSpPr/>
          <p:nvPr/>
        </p:nvGrpSpPr>
        <p:grpSpPr>
          <a:xfrm rot="-5400000">
            <a:off x="-2987108" y="3232535"/>
            <a:ext cx="6612574" cy="638355"/>
            <a:chOff x="0" y="5995358"/>
            <a:chExt cx="6612574" cy="638355"/>
          </a:xfrm>
        </p:grpSpPr>
        <p:sp>
          <p:nvSpPr>
            <p:cNvPr id="132" name="Google Shape;132;p15"/>
            <p:cNvSpPr/>
            <p:nvPr/>
          </p:nvSpPr>
          <p:spPr>
            <a:xfrm>
              <a:off x="0" y="5995358"/>
              <a:ext cx="6426679" cy="353684"/>
            </a:xfrm>
            <a:prstGeom prst="roundRect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33" name="Google Shape;133;p15"/>
            <p:cNvSpPr/>
            <p:nvPr/>
          </p:nvSpPr>
          <p:spPr>
            <a:xfrm>
              <a:off x="0" y="6392174"/>
              <a:ext cx="5581291" cy="129396"/>
            </a:xfrm>
            <a:prstGeom prst="roundRect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34" name="Google Shape;134;p15"/>
            <p:cNvSpPr/>
            <p:nvPr/>
          </p:nvSpPr>
          <p:spPr>
            <a:xfrm>
              <a:off x="0" y="6564702"/>
              <a:ext cx="4710023" cy="69011"/>
            </a:xfrm>
            <a:prstGeom prst="roundRect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35" name="Google Shape;135;p15"/>
            <p:cNvSpPr/>
            <p:nvPr/>
          </p:nvSpPr>
          <p:spPr>
            <a:xfrm>
              <a:off x="5512235" y="6390467"/>
              <a:ext cx="138112" cy="12939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36" name="Google Shape;136;p15"/>
            <p:cNvSpPr/>
            <p:nvPr/>
          </p:nvSpPr>
          <p:spPr>
            <a:xfrm>
              <a:off x="6240784" y="5995358"/>
              <a:ext cx="371790" cy="35368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37" name="Google Shape;137;p15"/>
            <p:cNvSpPr/>
            <p:nvPr/>
          </p:nvSpPr>
          <p:spPr>
            <a:xfrm>
              <a:off x="4665925" y="6564702"/>
              <a:ext cx="88196" cy="6901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38" name="Google Shape;138;p15"/>
          <p:cNvSpPr txBox="1"/>
          <p:nvPr/>
        </p:nvSpPr>
        <p:spPr>
          <a:xfrm>
            <a:off x="10167219" y="6521570"/>
            <a:ext cx="948905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MX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A</a:t>
            </a:r>
            <a:r>
              <a:rPr b="0" i="0" lang="es-MX" sz="1000" u="none" cap="none" strike="noStrike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pp</a:t>
            </a:r>
            <a:r>
              <a:rPr b="0" i="0" lang="es-MX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S</a:t>
            </a:r>
            <a:r>
              <a:rPr b="0" i="0" lang="es-MX" sz="1000" u="none" cap="none" strike="noStrike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ec</a:t>
            </a:r>
            <a:endParaRPr b="0" i="0" sz="1050" u="none" cap="none" strike="noStrike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9" name="Google Shape;139;p15"/>
          <p:cNvSpPr/>
          <p:nvPr/>
        </p:nvSpPr>
        <p:spPr>
          <a:xfrm>
            <a:off x="11638979" y="6324834"/>
            <a:ext cx="442912" cy="443782"/>
          </a:xfrm>
          <a:prstGeom prst="ellipse">
            <a:avLst/>
          </a:prstGeom>
          <a:noFill/>
          <a:ln cap="flat" cmpd="sng" w="57150">
            <a:solidFill>
              <a:srgbClr val="E2592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15"/>
          <p:cNvSpPr txBox="1"/>
          <p:nvPr>
            <p:ph idx="12" type="sldNum"/>
          </p:nvPr>
        </p:nvSpPr>
        <p:spPr>
          <a:xfrm>
            <a:off x="11680373" y="6374318"/>
            <a:ext cx="36012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s-MX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b="1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1" name="Google Shape;141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0516" y="18288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o&#10;&#10;El contenido generado por IA puede ser incorrecto." id="146" name="Google Shape;14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79445" y="6374318"/>
            <a:ext cx="1670874" cy="3934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7" name="Google Shape;147;p16"/>
          <p:cNvGrpSpPr/>
          <p:nvPr/>
        </p:nvGrpSpPr>
        <p:grpSpPr>
          <a:xfrm rot="-5400000">
            <a:off x="-2987108" y="3232535"/>
            <a:ext cx="6612574" cy="638355"/>
            <a:chOff x="0" y="5995358"/>
            <a:chExt cx="6612574" cy="638355"/>
          </a:xfrm>
        </p:grpSpPr>
        <p:sp>
          <p:nvSpPr>
            <p:cNvPr id="148" name="Google Shape;148;p16"/>
            <p:cNvSpPr/>
            <p:nvPr/>
          </p:nvSpPr>
          <p:spPr>
            <a:xfrm>
              <a:off x="0" y="5995358"/>
              <a:ext cx="6426679" cy="353684"/>
            </a:xfrm>
            <a:prstGeom prst="roundRect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49" name="Google Shape;149;p16"/>
            <p:cNvSpPr/>
            <p:nvPr/>
          </p:nvSpPr>
          <p:spPr>
            <a:xfrm>
              <a:off x="0" y="6392174"/>
              <a:ext cx="5581291" cy="129396"/>
            </a:xfrm>
            <a:prstGeom prst="roundRect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50" name="Google Shape;150;p16"/>
            <p:cNvSpPr/>
            <p:nvPr/>
          </p:nvSpPr>
          <p:spPr>
            <a:xfrm>
              <a:off x="0" y="6564702"/>
              <a:ext cx="4710023" cy="69011"/>
            </a:xfrm>
            <a:prstGeom prst="roundRect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51" name="Google Shape;151;p16"/>
            <p:cNvSpPr/>
            <p:nvPr/>
          </p:nvSpPr>
          <p:spPr>
            <a:xfrm>
              <a:off x="5512235" y="6390467"/>
              <a:ext cx="138112" cy="12939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52" name="Google Shape;152;p16"/>
            <p:cNvSpPr/>
            <p:nvPr/>
          </p:nvSpPr>
          <p:spPr>
            <a:xfrm>
              <a:off x="6240784" y="5995358"/>
              <a:ext cx="371790" cy="35368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53" name="Google Shape;153;p16"/>
            <p:cNvSpPr/>
            <p:nvPr/>
          </p:nvSpPr>
          <p:spPr>
            <a:xfrm>
              <a:off x="4665925" y="6564702"/>
              <a:ext cx="88196" cy="6901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54" name="Google Shape;154;p16"/>
          <p:cNvSpPr txBox="1"/>
          <p:nvPr/>
        </p:nvSpPr>
        <p:spPr>
          <a:xfrm>
            <a:off x="10167219" y="6521570"/>
            <a:ext cx="948905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MX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A</a:t>
            </a:r>
            <a:r>
              <a:rPr b="0" i="0" lang="es-MX" sz="1000" u="none" cap="none" strike="noStrike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pp</a:t>
            </a:r>
            <a:r>
              <a:rPr b="0" i="0" lang="es-MX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S</a:t>
            </a:r>
            <a:r>
              <a:rPr b="0" i="0" lang="es-MX" sz="1000" u="none" cap="none" strike="noStrike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ec</a:t>
            </a:r>
            <a:endParaRPr b="0" i="0" sz="1050" u="none" cap="none" strike="noStrike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5" name="Google Shape;155;p16"/>
          <p:cNvSpPr/>
          <p:nvPr/>
        </p:nvSpPr>
        <p:spPr>
          <a:xfrm>
            <a:off x="11638979" y="6324834"/>
            <a:ext cx="442912" cy="443782"/>
          </a:xfrm>
          <a:prstGeom prst="ellipse">
            <a:avLst/>
          </a:prstGeom>
          <a:noFill/>
          <a:ln cap="flat" cmpd="sng" w="57150">
            <a:solidFill>
              <a:srgbClr val="E2592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6"/>
          <p:cNvSpPr txBox="1"/>
          <p:nvPr>
            <p:ph idx="12" type="sldNum"/>
          </p:nvPr>
        </p:nvSpPr>
        <p:spPr>
          <a:xfrm>
            <a:off x="11680373" y="6374318"/>
            <a:ext cx="36012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s-MX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b="1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57" name="Google Shape;157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0496" y="-83528"/>
            <a:ext cx="10335455" cy="6890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o&#10;&#10;El contenido generado por IA puede ser incorrecto." id="162" name="Google Shape;16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79445" y="6374318"/>
            <a:ext cx="1670874" cy="3934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3" name="Google Shape;163;p17"/>
          <p:cNvGrpSpPr/>
          <p:nvPr/>
        </p:nvGrpSpPr>
        <p:grpSpPr>
          <a:xfrm rot="-5400000">
            <a:off x="-2987108" y="3232535"/>
            <a:ext cx="6612574" cy="638355"/>
            <a:chOff x="0" y="5995358"/>
            <a:chExt cx="6612574" cy="638355"/>
          </a:xfrm>
        </p:grpSpPr>
        <p:sp>
          <p:nvSpPr>
            <p:cNvPr id="164" name="Google Shape;164;p17"/>
            <p:cNvSpPr/>
            <p:nvPr/>
          </p:nvSpPr>
          <p:spPr>
            <a:xfrm>
              <a:off x="0" y="5995358"/>
              <a:ext cx="6426679" cy="353684"/>
            </a:xfrm>
            <a:prstGeom prst="roundRect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65" name="Google Shape;165;p17"/>
            <p:cNvSpPr/>
            <p:nvPr/>
          </p:nvSpPr>
          <p:spPr>
            <a:xfrm>
              <a:off x="0" y="6392174"/>
              <a:ext cx="5581291" cy="129396"/>
            </a:xfrm>
            <a:prstGeom prst="roundRect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66" name="Google Shape;166;p17"/>
            <p:cNvSpPr/>
            <p:nvPr/>
          </p:nvSpPr>
          <p:spPr>
            <a:xfrm>
              <a:off x="0" y="6564702"/>
              <a:ext cx="4710023" cy="69011"/>
            </a:xfrm>
            <a:prstGeom prst="roundRect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67" name="Google Shape;167;p17"/>
            <p:cNvSpPr/>
            <p:nvPr/>
          </p:nvSpPr>
          <p:spPr>
            <a:xfrm>
              <a:off x="5512235" y="6390467"/>
              <a:ext cx="138112" cy="12939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68" name="Google Shape;168;p17"/>
            <p:cNvSpPr/>
            <p:nvPr/>
          </p:nvSpPr>
          <p:spPr>
            <a:xfrm>
              <a:off x="6240784" y="5995358"/>
              <a:ext cx="371790" cy="35368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69" name="Google Shape;169;p17"/>
            <p:cNvSpPr/>
            <p:nvPr/>
          </p:nvSpPr>
          <p:spPr>
            <a:xfrm>
              <a:off x="4665925" y="6564702"/>
              <a:ext cx="88196" cy="6901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70" name="Google Shape;170;p17"/>
          <p:cNvSpPr txBox="1"/>
          <p:nvPr/>
        </p:nvSpPr>
        <p:spPr>
          <a:xfrm>
            <a:off x="10167219" y="6521570"/>
            <a:ext cx="948905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MX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A</a:t>
            </a:r>
            <a:r>
              <a:rPr b="0" i="0" lang="es-MX" sz="1000" u="none" cap="none" strike="noStrike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pp</a:t>
            </a:r>
            <a:r>
              <a:rPr b="0" i="0" lang="es-MX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S</a:t>
            </a:r>
            <a:r>
              <a:rPr b="0" i="0" lang="es-MX" sz="1000" u="none" cap="none" strike="noStrike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ec</a:t>
            </a:r>
            <a:endParaRPr b="0" i="0" sz="1050" u="none" cap="none" strike="noStrike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1" name="Google Shape;171;p17"/>
          <p:cNvSpPr/>
          <p:nvPr/>
        </p:nvSpPr>
        <p:spPr>
          <a:xfrm>
            <a:off x="11638979" y="6324834"/>
            <a:ext cx="442912" cy="443782"/>
          </a:xfrm>
          <a:prstGeom prst="ellipse">
            <a:avLst/>
          </a:prstGeom>
          <a:noFill/>
          <a:ln cap="flat" cmpd="sng" w="57150">
            <a:solidFill>
              <a:srgbClr val="E2592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17"/>
          <p:cNvSpPr txBox="1"/>
          <p:nvPr>
            <p:ph idx="12" type="sldNum"/>
          </p:nvPr>
        </p:nvSpPr>
        <p:spPr>
          <a:xfrm>
            <a:off x="11680373" y="6374318"/>
            <a:ext cx="36012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s-MX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b="1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73" name="Google Shape;173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61212" y="17425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o&#10;&#10;El contenido generado por IA puede ser incorrecto." id="178" name="Google Shape;17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79445" y="6374318"/>
            <a:ext cx="1670874" cy="3934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9" name="Google Shape;179;p18"/>
          <p:cNvGrpSpPr/>
          <p:nvPr/>
        </p:nvGrpSpPr>
        <p:grpSpPr>
          <a:xfrm rot="-5400000">
            <a:off x="-2987108" y="3232535"/>
            <a:ext cx="6612574" cy="638355"/>
            <a:chOff x="0" y="5995358"/>
            <a:chExt cx="6612574" cy="638355"/>
          </a:xfrm>
        </p:grpSpPr>
        <p:sp>
          <p:nvSpPr>
            <p:cNvPr id="180" name="Google Shape;180;p18"/>
            <p:cNvSpPr/>
            <p:nvPr/>
          </p:nvSpPr>
          <p:spPr>
            <a:xfrm>
              <a:off x="0" y="5995358"/>
              <a:ext cx="6426679" cy="353684"/>
            </a:xfrm>
            <a:prstGeom prst="roundRect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1" name="Google Shape;181;p18"/>
            <p:cNvSpPr/>
            <p:nvPr/>
          </p:nvSpPr>
          <p:spPr>
            <a:xfrm>
              <a:off x="0" y="6392174"/>
              <a:ext cx="5581291" cy="129396"/>
            </a:xfrm>
            <a:prstGeom prst="roundRect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2" name="Google Shape;182;p18"/>
            <p:cNvSpPr/>
            <p:nvPr/>
          </p:nvSpPr>
          <p:spPr>
            <a:xfrm>
              <a:off x="0" y="6564702"/>
              <a:ext cx="4710023" cy="69011"/>
            </a:xfrm>
            <a:prstGeom prst="roundRect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3" name="Google Shape;183;p18"/>
            <p:cNvSpPr/>
            <p:nvPr/>
          </p:nvSpPr>
          <p:spPr>
            <a:xfrm>
              <a:off x="5512235" y="6390467"/>
              <a:ext cx="138112" cy="12939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4" name="Google Shape;184;p18"/>
            <p:cNvSpPr/>
            <p:nvPr/>
          </p:nvSpPr>
          <p:spPr>
            <a:xfrm>
              <a:off x="6240784" y="5995358"/>
              <a:ext cx="371790" cy="35368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5" name="Google Shape;185;p18"/>
            <p:cNvSpPr/>
            <p:nvPr/>
          </p:nvSpPr>
          <p:spPr>
            <a:xfrm>
              <a:off x="4665925" y="6564702"/>
              <a:ext cx="88196" cy="6901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86" name="Google Shape;186;p18"/>
          <p:cNvSpPr txBox="1"/>
          <p:nvPr/>
        </p:nvSpPr>
        <p:spPr>
          <a:xfrm>
            <a:off x="10167219" y="6521570"/>
            <a:ext cx="948905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MX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A</a:t>
            </a:r>
            <a:r>
              <a:rPr b="0" i="0" lang="es-MX" sz="1000" u="none" cap="none" strike="noStrike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pp</a:t>
            </a:r>
            <a:r>
              <a:rPr b="0" i="0" lang="es-MX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S</a:t>
            </a:r>
            <a:r>
              <a:rPr b="0" i="0" lang="es-MX" sz="1000" u="none" cap="none" strike="noStrike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ec</a:t>
            </a:r>
            <a:endParaRPr b="0" i="0" sz="1050" u="none" cap="none" strike="noStrike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7" name="Google Shape;187;p18"/>
          <p:cNvSpPr/>
          <p:nvPr/>
        </p:nvSpPr>
        <p:spPr>
          <a:xfrm>
            <a:off x="11638979" y="6324834"/>
            <a:ext cx="442912" cy="443782"/>
          </a:xfrm>
          <a:prstGeom prst="ellipse">
            <a:avLst/>
          </a:prstGeom>
          <a:noFill/>
          <a:ln cap="flat" cmpd="sng" w="57150">
            <a:solidFill>
              <a:srgbClr val="E2592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18"/>
          <p:cNvSpPr txBox="1"/>
          <p:nvPr>
            <p:ph idx="12" type="sldNum"/>
          </p:nvPr>
        </p:nvSpPr>
        <p:spPr>
          <a:xfrm>
            <a:off x="11680373" y="6374318"/>
            <a:ext cx="36012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s-MX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b="1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89" name="Google Shape;189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6544" y="-10375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o&#10;&#10;El contenido generado por IA puede ser incorrecto." id="194" name="Google Shape;19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79445" y="6374318"/>
            <a:ext cx="1670874" cy="3934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5" name="Google Shape;195;p19"/>
          <p:cNvGrpSpPr/>
          <p:nvPr/>
        </p:nvGrpSpPr>
        <p:grpSpPr>
          <a:xfrm rot="-5400000">
            <a:off x="-2987108" y="3232535"/>
            <a:ext cx="6612574" cy="638355"/>
            <a:chOff x="0" y="5995358"/>
            <a:chExt cx="6612574" cy="638355"/>
          </a:xfrm>
        </p:grpSpPr>
        <p:sp>
          <p:nvSpPr>
            <p:cNvPr id="196" name="Google Shape;196;p19"/>
            <p:cNvSpPr/>
            <p:nvPr/>
          </p:nvSpPr>
          <p:spPr>
            <a:xfrm>
              <a:off x="0" y="5995358"/>
              <a:ext cx="6426679" cy="353684"/>
            </a:xfrm>
            <a:prstGeom prst="roundRect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97" name="Google Shape;197;p19"/>
            <p:cNvSpPr/>
            <p:nvPr/>
          </p:nvSpPr>
          <p:spPr>
            <a:xfrm>
              <a:off x="0" y="6392174"/>
              <a:ext cx="5581291" cy="129396"/>
            </a:xfrm>
            <a:prstGeom prst="roundRect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98" name="Google Shape;198;p19"/>
            <p:cNvSpPr/>
            <p:nvPr/>
          </p:nvSpPr>
          <p:spPr>
            <a:xfrm>
              <a:off x="0" y="6564702"/>
              <a:ext cx="4710023" cy="69011"/>
            </a:xfrm>
            <a:prstGeom prst="roundRect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99" name="Google Shape;199;p19"/>
            <p:cNvSpPr/>
            <p:nvPr/>
          </p:nvSpPr>
          <p:spPr>
            <a:xfrm>
              <a:off x="5512235" y="6390467"/>
              <a:ext cx="138112" cy="12939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00" name="Google Shape;200;p19"/>
            <p:cNvSpPr/>
            <p:nvPr/>
          </p:nvSpPr>
          <p:spPr>
            <a:xfrm>
              <a:off x="6240784" y="5995358"/>
              <a:ext cx="371790" cy="35368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01" name="Google Shape;201;p19"/>
            <p:cNvSpPr/>
            <p:nvPr/>
          </p:nvSpPr>
          <p:spPr>
            <a:xfrm>
              <a:off x="4665925" y="6564702"/>
              <a:ext cx="88196" cy="6901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202" name="Google Shape;202;p19"/>
          <p:cNvSpPr txBox="1"/>
          <p:nvPr/>
        </p:nvSpPr>
        <p:spPr>
          <a:xfrm>
            <a:off x="10167219" y="6521570"/>
            <a:ext cx="948905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MX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A</a:t>
            </a:r>
            <a:r>
              <a:rPr b="0" i="0" lang="es-MX" sz="1000" u="none" cap="none" strike="noStrike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pp</a:t>
            </a:r>
            <a:r>
              <a:rPr b="0" i="0" lang="es-MX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S</a:t>
            </a:r>
            <a:r>
              <a:rPr b="0" i="0" lang="es-MX" sz="1000" u="none" cap="none" strike="noStrike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ec</a:t>
            </a:r>
            <a:endParaRPr b="0" i="0" sz="1050" u="none" cap="none" strike="noStrike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3" name="Google Shape;203;p19"/>
          <p:cNvSpPr/>
          <p:nvPr/>
        </p:nvSpPr>
        <p:spPr>
          <a:xfrm>
            <a:off x="11638979" y="6324834"/>
            <a:ext cx="442912" cy="443782"/>
          </a:xfrm>
          <a:prstGeom prst="ellipse">
            <a:avLst/>
          </a:prstGeom>
          <a:noFill/>
          <a:ln cap="flat" cmpd="sng" w="57150">
            <a:solidFill>
              <a:srgbClr val="E2592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19"/>
          <p:cNvSpPr txBox="1"/>
          <p:nvPr>
            <p:ph idx="12" type="sldNum"/>
          </p:nvPr>
        </p:nvSpPr>
        <p:spPr>
          <a:xfrm>
            <a:off x="11680373" y="6374318"/>
            <a:ext cx="36012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s-MX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b="1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05" name="Google Shape;205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61212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o&#10;&#10;El contenido generado por IA puede ser incorrecto." id="210" name="Google Shape;21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79445" y="6374318"/>
            <a:ext cx="1670874" cy="3934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20"/>
          <p:cNvGrpSpPr/>
          <p:nvPr/>
        </p:nvGrpSpPr>
        <p:grpSpPr>
          <a:xfrm rot="-5400000">
            <a:off x="-2987108" y="3232535"/>
            <a:ext cx="6612574" cy="638355"/>
            <a:chOff x="0" y="5995358"/>
            <a:chExt cx="6612574" cy="638355"/>
          </a:xfrm>
        </p:grpSpPr>
        <p:sp>
          <p:nvSpPr>
            <p:cNvPr id="212" name="Google Shape;212;p20"/>
            <p:cNvSpPr/>
            <p:nvPr/>
          </p:nvSpPr>
          <p:spPr>
            <a:xfrm>
              <a:off x="0" y="5995358"/>
              <a:ext cx="6426679" cy="353684"/>
            </a:xfrm>
            <a:prstGeom prst="roundRect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13" name="Google Shape;213;p20"/>
            <p:cNvSpPr/>
            <p:nvPr/>
          </p:nvSpPr>
          <p:spPr>
            <a:xfrm>
              <a:off x="0" y="6392174"/>
              <a:ext cx="5581291" cy="129396"/>
            </a:xfrm>
            <a:prstGeom prst="roundRect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14" name="Google Shape;214;p20"/>
            <p:cNvSpPr/>
            <p:nvPr/>
          </p:nvSpPr>
          <p:spPr>
            <a:xfrm>
              <a:off x="0" y="6564702"/>
              <a:ext cx="4710023" cy="69011"/>
            </a:xfrm>
            <a:prstGeom prst="roundRect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15" name="Google Shape;215;p20"/>
            <p:cNvSpPr/>
            <p:nvPr/>
          </p:nvSpPr>
          <p:spPr>
            <a:xfrm>
              <a:off x="5512235" y="6390467"/>
              <a:ext cx="138112" cy="12939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16" name="Google Shape;216;p20"/>
            <p:cNvSpPr/>
            <p:nvPr/>
          </p:nvSpPr>
          <p:spPr>
            <a:xfrm>
              <a:off x="6240784" y="5995358"/>
              <a:ext cx="371790" cy="35368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17" name="Google Shape;217;p20"/>
            <p:cNvSpPr/>
            <p:nvPr/>
          </p:nvSpPr>
          <p:spPr>
            <a:xfrm>
              <a:off x="4665925" y="6564702"/>
              <a:ext cx="88196" cy="6901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218" name="Google Shape;218;p20"/>
          <p:cNvSpPr txBox="1"/>
          <p:nvPr/>
        </p:nvSpPr>
        <p:spPr>
          <a:xfrm>
            <a:off x="10167219" y="6521570"/>
            <a:ext cx="948905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MX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A</a:t>
            </a:r>
            <a:r>
              <a:rPr b="0" i="0" lang="es-MX" sz="1000" u="none" cap="none" strike="noStrike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pp</a:t>
            </a:r>
            <a:r>
              <a:rPr b="0" i="0" lang="es-MX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S</a:t>
            </a:r>
            <a:r>
              <a:rPr b="0" i="0" lang="es-MX" sz="1000" u="none" cap="none" strike="noStrike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ec</a:t>
            </a:r>
            <a:endParaRPr b="0" i="0" sz="1050" u="none" cap="none" strike="noStrike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9" name="Google Shape;219;p20"/>
          <p:cNvSpPr/>
          <p:nvPr/>
        </p:nvSpPr>
        <p:spPr>
          <a:xfrm>
            <a:off x="11638979" y="6324834"/>
            <a:ext cx="442912" cy="443782"/>
          </a:xfrm>
          <a:prstGeom prst="ellipse">
            <a:avLst/>
          </a:prstGeom>
          <a:noFill/>
          <a:ln cap="flat" cmpd="sng" w="57150">
            <a:solidFill>
              <a:srgbClr val="E2592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0"/>
          <p:cNvSpPr txBox="1"/>
          <p:nvPr>
            <p:ph idx="12" type="sldNum"/>
          </p:nvPr>
        </p:nvSpPr>
        <p:spPr>
          <a:xfrm>
            <a:off x="11680373" y="6374318"/>
            <a:ext cx="36012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s-MX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b="1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21" name="Google Shape;221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3940" y="9144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o&#10;&#10;El contenido generado por IA puede ser incorrecto." id="226" name="Google Shape;226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79445" y="6374318"/>
            <a:ext cx="1670874" cy="3934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7" name="Google Shape;227;p21"/>
          <p:cNvGrpSpPr/>
          <p:nvPr/>
        </p:nvGrpSpPr>
        <p:grpSpPr>
          <a:xfrm rot="-5400000">
            <a:off x="-2987108" y="3232535"/>
            <a:ext cx="6612574" cy="638355"/>
            <a:chOff x="0" y="5995358"/>
            <a:chExt cx="6612574" cy="638355"/>
          </a:xfrm>
        </p:grpSpPr>
        <p:sp>
          <p:nvSpPr>
            <p:cNvPr id="228" name="Google Shape;228;p21"/>
            <p:cNvSpPr/>
            <p:nvPr/>
          </p:nvSpPr>
          <p:spPr>
            <a:xfrm>
              <a:off x="0" y="5995358"/>
              <a:ext cx="6426679" cy="353684"/>
            </a:xfrm>
            <a:prstGeom prst="roundRect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29" name="Google Shape;229;p21"/>
            <p:cNvSpPr/>
            <p:nvPr/>
          </p:nvSpPr>
          <p:spPr>
            <a:xfrm>
              <a:off x="0" y="6392174"/>
              <a:ext cx="5581291" cy="129396"/>
            </a:xfrm>
            <a:prstGeom prst="roundRect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30" name="Google Shape;230;p21"/>
            <p:cNvSpPr/>
            <p:nvPr/>
          </p:nvSpPr>
          <p:spPr>
            <a:xfrm>
              <a:off x="0" y="6564702"/>
              <a:ext cx="4710023" cy="69011"/>
            </a:xfrm>
            <a:prstGeom prst="roundRect">
              <a:avLst>
                <a:gd fmla="val 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31" name="Google Shape;231;p21"/>
            <p:cNvSpPr/>
            <p:nvPr/>
          </p:nvSpPr>
          <p:spPr>
            <a:xfrm>
              <a:off x="5512235" y="6390467"/>
              <a:ext cx="138112" cy="12939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32" name="Google Shape;232;p21"/>
            <p:cNvSpPr/>
            <p:nvPr/>
          </p:nvSpPr>
          <p:spPr>
            <a:xfrm>
              <a:off x="6240784" y="5995358"/>
              <a:ext cx="371790" cy="35368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33" name="Google Shape;233;p21"/>
            <p:cNvSpPr/>
            <p:nvPr/>
          </p:nvSpPr>
          <p:spPr>
            <a:xfrm>
              <a:off x="4665925" y="6564702"/>
              <a:ext cx="88196" cy="6901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234" name="Google Shape;234;p21"/>
          <p:cNvSpPr txBox="1"/>
          <p:nvPr/>
        </p:nvSpPr>
        <p:spPr>
          <a:xfrm>
            <a:off x="10167219" y="6521570"/>
            <a:ext cx="948905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MX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A</a:t>
            </a:r>
            <a:r>
              <a:rPr b="0" i="0" lang="es-MX" sz="1000" u="none" cap="none" strike="noStrike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pp</a:t>
            </a:r>
            <a:r>
              <a:rPr b="0" i="0" lang="es-MX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S</a:t>
            </a:r>
            <a:r>
              <a:rPr b="0" i="0" lang="es-MX" sz="1000" u="none" cap="none" strike="noStrike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ec</a:t>
            </a:r>
            <a:endParaRPr b="0" i="0" sz="1050" u="none" cap="none" strike="noStrike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5" name="Google Shape;235;p21"/>
          <p:cNvSpPr/>
          <p:nvPr/>
        </p:nvSpPr>
        <p:spPr>
          <a:xfrm>
            <a:off x="11638979" y="6324834"/>
            <a:ext cx="442912" cy="443782"/>
          </a:xfrm>
          <a:prstGeom prst="ellipse">
            <a:avLst/>
          </a:prstGeom>
          <a:noFill/>
          <a:ln cap="flat" cmpd="sng" w="57150">
            <a:solidFill>
              <a:srgbClr val="E2592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21"/>
          <p:cNvSpPr txBox="1"/>
          <p:nvPr>
            <p:ph idx="12" type="sldNum"/>
          </p:nvPr>
        </p:nvSpPr>
        <p:spPr>
          <a:xfrm>
            <a:off x="11680373" y="6374318"/>
            <a:ext cx="36012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s-MX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b="1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37" name="Google Shape;237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0552" y="-17057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