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gjH+fJ44w/q720Ql/lB4oHWImV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3eb41697ca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" name="Google Shape;14;g3eb41697ca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g3eb41697ca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eb41697ca8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eb41697ca8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3eb41697ca8_0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b41697ca8_0_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b41697ca8_0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3eb41697ca8_0_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b41697ca8_0_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b41697ca8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3eb41697ca8_0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eb41697ca8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" name="Google Shape;20;g3eb41697ca8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g3eb41697ca8_0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eb41697ca8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" name="Google Shape;26;g3eb41697ca8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g3eb41697ca8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eb41697ca8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Google Shape;32;g3eb41697ca8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g3eb41697ca8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eb41697ca8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g3eb41697ca8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g3eb41697ca8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eb41697ca8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eb41697ca8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g3eb41697ca8_0_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eb41697ca8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eb41697ca8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g3eb41697ca8_0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eb41697ca8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eb41697ca8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3eb41697ca8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eb41697ca8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eb41697ca8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g3eb41697ca8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hyperlink" Target="http://drive.google.com/file/d/17TfvXkYvHlmSTLafU0sHg76EU6WlIm-B/view" TargetMode="External"/><Relationship Id="rId5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hyperlink" Target="http://drive.google.com/file/d/1F6GxrZU8nghUKuINLuDZ5VnfcNQ45m2O/view" TargetMode="External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g3eb41697ca8_0_0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g3eb41697ca8_0_46" title="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g3eb41697ca8_0_46" title="demo_solucion_cobranzas_-_Gobierno_de_Chiapas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5113" y="648175"/>
            <a:ext cx="5993776" cy="44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g3eb41697ca8_0_51" title="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g3eb41697ca8_0_56" title="1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g3eb41697ca8_0_5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g3eb41697ca8_0_10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g3eb41697ca8_0_15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g3eb41697ca8_0_15" title="Screen Recording 2026-03-25 at 7.24.21 PM.mov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2988" y="0"/>
            <a:ext cx="685801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g3eb41697ca8_0_21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g3eb41697ca8_0_26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09702" cy="518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3eb41697ca8_0_31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g3eb41697ca8_0_36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g3eb41697ca8_0_41" title="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2026-03-24T21:39:35Z</dcterms:created>
  <dc:creator>PptxGenJS</dc:creator>
</cp:coreProperties>
</file>