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jH+fJ44w/q720Ql/lB4oHWImV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eb41697c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" name="Google Shape;14;g3eb41697c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3eb41697c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b41697ca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eb41697ca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eb41697ca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b41697ca8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b41697ca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eb41697ca8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b41697ca8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b41697ca8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eb41697ca8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eb41697ca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3eb41697ca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g3eb41697ca8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eb41697ca8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3eb41697ca8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3eb41697ca8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eb41697ca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eb41697ca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3eb41697ca8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eb41697ca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3eb41697ca8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g3eb41697ca8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eb41697ca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eb41697ca8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3eb41697ca8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eb41697ca8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eb41697ca8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eb41697ca8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b41697ca8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eb41697ca8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eb41697ca8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eb41697ca8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eb41697ca8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eb41697ca8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7TfvXkYvHlmSTLafU0sHg76EU6WlIm-B/view" TargetMode="External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F6GxrZU8nghUKuINLuDZ5VnfcNQ45m2O/view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g3eb41697ca8_0_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3eb41697ca8_0_46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3eb41697ca8_0_46" title="demo_solucion_cobranzas_-_Gobierno_de_Chiapas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5113" y="648175"/>
            <a:ext cx="5993776" cy="44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3eb41697ca8_0_51" title="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eb41697ca8_0_56" title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3eb41697ca8_0_5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3eb41697ca8_0_10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3eb41697ca8_0_15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3eb41697ca8_0_15" title="Screen Recording 2026-03-25 at 7.24.21 PM.mov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2988" y="0"/>
            <a:ext cx="68580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3eb41697ca8_0_21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3eb41697ca8_0_26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9702" cy="51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eb41697ca8_0_31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3eb41697ca8_0_36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3eb41697ca8_0_41" title="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2026-03-24T21:39:35Z</dcterms:created>
  <dc:creator>PptxGenJS</dc:creator>
</cp:coreProperties>
</file>